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0" r:id="rId6"/>
    <p:sldId id="259" r:id="rId7"/>
    <p:sldId id="261" r:id="rId8"/>
    <p:sldId id="262" r:id="rId9"/>
    <p:sldId id="263" r:id="rId10"/>
    <p:sldId id="257"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B45F8-C6A3-48DF-98FD-D233088F5BEA}"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243224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B45F8-C6A3-48DF-98FD-D233088F5BEA}"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21201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B45F8-C6A3-48DF-98FD-D233088F5BEA}"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427431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B45F8-C6A3-48DF-98FD-D233088F5BEA}"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57464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7B45F8-C6A3-48DF-98FD-D233088F5BEA}" type="datetimeFigureOut">
              <a:rPr lang="en-US" smtClean="0"/>
              <a:t>5/1/2019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408685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7B45F8-C6A3-48DF-98FD-D233088F5BEA}"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174729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7B45F8-C6A3-48DF-98FD-D233088F5BEA}" type="datetimeFigureOut">
              <a:rPr lang="en-US" smtClean="0"/>
              <a:t>5/1/2019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8532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B45F8-C6A3-48DF-98FD-D233088F5BEA}" type="datetimeFigureOut">
              <a:rPr lang="en-US" smtClean="0"/>
              <a:t>5/1/2019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368128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B45F8-C6A3-48DF-98FD-D233088F5BEA}" type="datetimeFigureOut">
              <a:rPr lang="en-US" smtClean="0"/>
              <a:t>5/1/2019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240396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B45F8-C6A3-48DF-98FD-D233088F5BEA}"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210811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B45F8-C6A3-48DF-98FD-D233088F5BEA}" type="datetimeFigureOut">
              <a:rPr lang="en-US" smtClean="0"/>
              <a:t>5/1/2019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E4802-4C4D-4765-A15A-B4D80FF42A57}" type="slidenum">
              <a:rPr lang="en-US" smtClean="0"/>
              <a:t>‹#›</a:t>
            </a:fld>
            <a:endParaRPr lang="en-US"/>
          </a:p>
        </p:txBody>
      </p:sp>
    </p:spTree>
    <p:extLst>
      <p:ext uri="{BB962C8B-B14F-4D97-AF65-F5344CB8AC3E}">
        <p14:creationId xmlns:p14="http://schemas.microsoft.com/office/powerpoint/2010/main" val="117010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B45F8-C6A3-48DF-98FD-D233088F5BEA}" type="datetimeFigureOut">
              <a:rPr lang="en-US" smtClean="0"/>
              <a:t>5/1/2019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E4802-4C4D-4765-A15A-B4D80FF42A57}" type="slidenum">
              <a:rPr lang="en-US" smtClean="0"/>
              <a:t>‹#›</a:t>
            </a:fld>
            <a:endParaRPr lang="en-US"/>
          </a:p>
        </p:txBody>
      </p:sp>
    </p:spTree>
    <p:extLst>
      <p:ext uri="{BB962C8B-B14F-4D97-AF65-F5344CB8AC3E}">
        <p14:creationId xmlns:p14="http://schemas.microsoft.com/office/powerpoint/2010/main" val="1269155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cdn.instructables.com/F7D/VCU8/HWVAZT08/F7DVCU8HWVAZT08.LARGE.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dn.instructables.com/FZW/3UGK/HWVAZU5M/FZW3UGKHWVAZU5M.LARGE.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4Wgokk2kty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608" y="434339"/>
            <a:ext cx="9137996" cy="6101823"/>
          </a:xfrm>
          <a:prstGeom prst="rect">
            <a:avLst/>
          </a:prstGeom>
        </p:spPr>
      </p:pic>
    </p:spTree>
    <p:extLst>
      <p:ext uri="{BB962C8B-B14F-4D97-AF65-F5344CB8AC3E}">
        <p14:creationId xmlns:p14="http://schemas.microsoft.com/office/powerpoint/2010/main" val="1164908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644" y="723207"/>
            <a:ext cx="11114116" cy="5355312"/>
          </a:xfrm>
          <a:prstGeom prst="rect">
            <a:avLst/>
          </a:prstGeom>
          <a:noFill/>
        </p:spPr>
        <p:txBody>
          <a:bodyPr wrap="square" rtlCol="0">
            <a:spAutoFit/>
          </a:bodyPr>
          <a:lstStyle/>
          <a:p>
            <a:r>
              <a:rPr lang="en-US" dirty="0"/>
              <a:t>Bruises are caused when blunt trauma breaks the capillaries just beneath the skin, flooding the dermis with blood. As the hemoglobin in the blood breaks down and disperses, bruises change color and fade. Today I’m going to be demonstrating how to create bruises across the many stages of healing.</a:t>
            </a:r>
            <a:endParaRPr lang="en-US" sz="1400" dirty="0"/>
          </a:p>
          <a:p>
            <a:r>
              <a:rPr lang="en-US" dirty="0" smtClean="0"/>
              <a:t>You need to a</a:t>
            </a:r>
            <a:r>
              <a:rPr lang="en-US" dirty="0" smtClean="0"/>
              <a:t>sk </a:t>
            </a:r>
            <a:r>
              <a:rPr lang="en-US" dirty="0"/>
              <a:t>yourself: </a:t>
            </a:r>
            <a:endParaRPr lang="en-US" sz="1400" dirty="0"/>
          </a:p>
          <a:p>
            <a:pPr lvl="0"/>
            <a:r>
              <a:rPr lang="en-US" dirty="0" smtClean="0"/>
              <a:t>1.  What </a:t>
            </a:r>
            <a:r>
              <a:rPr lang="en-US" dirty="0"/>
              <a:t>caused the bruise?</a:t>
            </a:r>
            <a:endParaRPr lang="en-US" sz="1400" dirty="0"/>
          </a:p>
          <a:p>
            <a:pPr lvl="1"/>
            <a:r>
              <a:rPr lang="en-US" dirty="0"/>
              <a:t>Bruises will initially form around the area of impact. Think about the shape of the object that caused the bruise. For example, if your character was struck by the end of a baseball bat, the bruise will be large and shaped somewhat like the end of a baseball bat.</a:t>
            </a:r>
            <a:endParaRPr lang="en-US" sz="1400" dirty="0"/>
          </a:p>
          <a:p>
            <a:pPr lvl="0"/>
            <a:r>
              <a:rPr lang="en-US" dirty="0" smtClean="0"/>
              <a:t>2.  When </a:t>
            </a:r>
            <a:r>
              <a:rPr lang="en-US" dirty="0"/>
              <a:t>was the incident that caused the bruise?</a:t>
            </a:r>
            <a:endParaRPr lang="en-US" sz="1400" dirty="0"/>
          </a:p>
          <a:p>
            <a:pPr lvl="1"/>
            <a:r>
              <a:rPr lang="en-US" dirty="0"/>
              <a:t>If you are depicting someone who has just been in a fight, their bruises will be mainly red and blue tones. As the bruise heals, the shape, size, and color of the bruise changes, so be sure to take the time frame into consideration.</a:t>
            </a:r>
            <a:endParaRPr lang="en-US" sz="1400" dirty="0"/>
          </a:p>
          <a:p>
            <a:pPr lvl="0"/>
            <a:r>
              <a:rPr lang="en-US" dirty="0" smtClean="0"/>
              <a:t>3.  How </a:t>
            </a:r>
            <a:r>
              <a:rPr lang="en-US" dirty="0"/>
              <a:t>hard was the </a:t>
            </a:r>
            <a:r>
              <a:rPr lang="en-US" dirty="0" smtClean="0"/>
              <a:t>impact and on what part of the body?</a:t>
            </a:r>
            <a:endParaRPr lang="en-US" sz="1400" dirty="0"/>
          </a:p>
          <a:p>
            <a:pPr lvl="1"/>
            <a:r>
              <a:rPr lang="en-US" dirty="0"/>
              <a:t>Bruises from being struck by a vehicle look very different from bruises caused by a fistfight. Also, if the impact was especially hard and on a delicate area directly over a bone, like on the cheekbone or the </a:t>
            </a:r>
            <a:r>
              <a:rPr lang="en-US" dirty="0" err="1"/>
              <a:t>browbone</a:t>
            </a:r>
            <a:r>
              <a:rPr lang="en-US" dirty="0"/>
              <a:t>, skin will often split open from the force of impact. Use references for the specific look you’re going for—just go to Google Images and search “bruises from car crash” (or whatever specific incident you’re trying to recreate) to help keep that air of authenticity.</a:t>
            </a:r>
            <a:endParaRPr lang="en-US" sz="1400" dirty="0"/>
          </a:p>
          <a:p>
            <a:r>
              <a:rPr lang="en-US" dirty="0"/>
              <a:t>Also take into consideration the person's skin tone, age, and health, which all impact the way they will bruise. </a:t>
            </a:r>
            <a:endParaRPr lang="en-US" sz="1400" dirty="0"/>
          </a:p>
        </p:txBody>
      </p:sp>
    </p:spTree>
    <p:extLst>
      <p:ext uri="{BB962C8B-B14F-4D97-AF65-F5344CB8AC3E}">
        <p14:creationId xmlns:p14="http://schemas.microsoft.com/office/powerpoint/2010/main" val="156113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11286959" y="-219272"/>
            <a:ext cx="25923543" cy="438545"/>
          </a:xfrm>
          <a:prstGeom prst="rect">
            <a:avLst/>
          </a:prstGeom>
          <a:solidFill>
            <a:srgbClr val="DBDBD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68203" tIns="571320" rIns="223767" bIns="-457056" numCol="1" anchor="ctr" anchorCtr="0" compatLnSpc="1">
            <a:prstTxWarp prst="textNoShape">
              <a:avLst/>
            </a:prstTxWarp>
            <a:spAutoFit/>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800" b="1" i="0" u="sng" strike="noStrike" cap="none" normalizeH="0" baseline="0" dirty="0" smtClean="0">
                <a:ln>
                  <a:noFill/>
                </a:ln>
                <a:solidFill>
                  <a:srgbClr val="333333"/>
                </a:solidFill>
                <a:effectLst/>
                <a:latin typeface="Arial" panose="020B0604020202020204" pitchFamily="34" charset="0"/>
                <a:hlinkClick r:id="rId2"/>
              </a:rPr>
              <a:t>  </a:t>
            </a:r>
            <a:endParaRPr kumimoji="0" lang="en-US" altLang="en-US" sz="800" b="1" i="0" u="sng" strike="noStrike" cap="none" normalizeH="0" baseline="0" dirty="0" smtClean="0">
              <a:ln>
                <a:noFill/>
              </a:ln>
              <a:solidFill>
                <a:srgbClr val="333333"/>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sng" strike="noStrike" cap="none" normalizeH="0" baseline="0" dirty="0" smtClean="0">
                <a:ln>
                  <a:noFill/>
                </a:ln>
                <a:solidFill>
                  <a:srgbClr val="FFFFFF"/>
                </a:solidFill>
                <a:effectLst/>
                <a:latin typeface="Arial" panose="020B0604020202020204" pitchFamily="34" charset="0"/>
              </a:rPr>
              <a:t>BRUISES ARE CAUSED WHEN BLUNT TRAUMA BREAKS THE CAPILLARIES JUST BENEATH THE SKIN, FLOODING THE DERMIS WITH BLOOD. AS THE HEMOGLOBIN IN THE BLOOD ALSO TAKE INTO CONSIDERATION THE PERSON'S SKIN TONE, AGE, AND HEALTH, WHICH ALL IMPACT THE WAY THEY WILL BRUISE. </a:t>
            </a:r>
            <a:endParaRPr kumimoji="0" lang="en-US" altLang="en-US" sz="24800" b="1" i="0" u="sng" strike="noStrike" cap="none" normalizeH="0" baseline="0" dirty="0" smtClean="0">
              <a:ln>
                <a:noFill/>
              </a:ln>
              <a:solidFill>
                <a:srgbClr val="333333"/>
              </a:solidFill>
              <a:effectLst/>
              <a:latin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010" y="0"/>
            <a:ext cx="10281980" cy="6858000"/>
          </a:xfrm>
          <a:prstGeom prst="rect">
            <a:avLst/>
          </a:prstGeom>
        </p:spPr>
      </p:pic>
    </p:spTree>
    <p:extLst>
      <p:ext uri="{BB962C8B-B14F-4D97-AF65-F5344CB8AC3E}">
        <p14:creationId xmlns:p14="http://schemas.microsoft.com/office/powerpoint/2010/main" val="20373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080" y="509906"/>
            <a:ext cx="4988941" cy="33313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0426" y="459278"/>
            <a:ext cx="5064760" cy="3381953"/>
          </a:xfrm>
          <a:prstGeom prst="rect">
            <a:avLst/>
          </a:prstGeom>
        </p:spPr>
      </p:pic>
      <p:sp>
        <p:nvSpPr>
          <p:cNvPr id="4" name="TextBox 3"/>
          <p:cNvSpPr txBox="1"/>
          <p:nvPr/>
        </p:nvSpPr>
        <p:spPr>
          <a:xfrm>
            <a:off x="513080" y="4264429"/>
            <a:ext cx="10842106" cy="1200329"/>
          </a:xfrm>
          <a:prstGeom prst="rect">
            <a:avLst/>
          </a:prstGeom>
          <a:noFill/>
        </p:spPr>
        <p:txBody>
          <a:bodyPr wrap="square" rtlCol="0">
            <a:spAutoFit/>
          </a:bodyPr>
          <a:lstStyle/>
          <a:p>
            <a:r>
              <a:rPr lang="en-US"/>
              <a:t>For a recently-acquired bruise, begin with by stippling all over the area with some prime red on your texturized sponge. Then add deeper red tones and finally, some very light blue and/or purple tones. Blend the colors together, by stippling all over the area. Then powder with a light layer of RCMA powder to make the bruise to appear to be beneath the skin and not just sitting on top of it. </a:t>
            </a:r>
          </a:p>
        </p:txBody>
      </p:sp>
    </p:spTree>
    <p:extLst>
      <p:ext uri="{BB962C8B-B14F-4D97-AF65-F5344CB8AC3E}">
        <p14:creationId xmlns:p14="http://schemas.microsoft.com/office/powerpoint/2010/main" val="4133399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icture of Day-Old Bruis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24740" y="1016750"/>
            <a:ext cx="6624206" cy="4818785"/>
          </a:xfrm>
          <a:prstGeom prst="rect">
            <a:avLst/>
          </a:prstGeom>
          <a:noFill/>
          <a:ln>
            <a:noFill/>
          </a:ln>
        </p:spPr>
      </p:pic>
      <p:sp>
        <p:nvSpPr>
          <p:cNvPr id="4" name="TextBox 3"/>
          <p:cNvSpPr txBox="1"/>
          <p:nvPr/>
        </p:nvSpPr>
        <p:spPr>
          <a:xfrm>
            <a:off x="7564582" y="1394817"/>
            <a:ext cx="3682538" cy="2031325"/>
          </a:xfrm>
          <a:prstGeom prst="rect">
            <a:avLst/>
          </a:prstGeom>
          <a:noFill/>
        </p:spPr>
        <p:txBody>
          <a:bodyPr wrap="square" rtlCol="0">
            <a:spAutoFit/>
          </a:bodyPr>
          <a:lstStyle/>
          <a:p>
            <a:r>
              <a:rPr lang="en-US" dirty="0"/>
              <a:t>For the day-old (or several days-old) bruise, Begin by stippling a light layer of prime red all over the area, just as before. Then add several heavier layers of deep red, blue, and purple all over the area with texturizing sponges and then powder. </a:t>
            </a:r>
          </a:p>
        </p:txBody>
      </p:sp>
    </p:spTree>
    <p:extLst>
      <p:ext uri="{BB962C8B-B14F-4D97-AF65-F5344CB8AC3E}">
        <p14:creationId xmlns:p14="http://schemas.microsoft.com/office/powerpoint/2010/main" val="1403885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018" y="899852"/>
            <a:ext cx="7874000" cy="5257800"/>
          </a:xfrm>
          <a:prstGeom prst="rect">
            <a:avLst/>
          </a:prstGeom>
        </p:spPr>
      </p:pic>
      <p:sp>
        <p:nvSpPr>
          <p:cNvPr id="3" name="TextBox 2"/>
          <p:cNvSpPr txBox="1"/>
          <p:nvPr/>
        </p:nvSpPr>
        <p:spPr>
          <a:xfrm>
            <a:off x="8877993" y="1429789"/>
            <a:ext cx="2701636" cy="3139321"/>
          </a:xfrm>
          <a:prstGeom prst="rect">
            <a:avLst/>
          </a:prstGeom>
          <a:noFill/>
        </p:spPr>
        <p:txBody>
          <a:bodyPr wrap="square" rtlCol="0">
            <a:spAutoFit/>
          </a:bodyPr>
          <a:lstStyle/>
          <a:p>
            <a:r>
              <a:rPr lang="en-US"/>
              <a:t>This is a bruise that is just beginning to heal. Begin with a wash of yellow all over the area with a texturizing sponge, then add a few streaks of a yellowish green. On top of that stipple some deep red, purple, blue, and reddish-brown tones then powder.</a:t>
            </a:r>
          </a:p>
        </p:txBody>
      </p:sp>
    </p:spTree>
    <p:extLst>
      <p:ext uri="{BB962C8B-B14F-4D97-AF65-F5344CB8AC3E}">
        <p14:creationId xmlns:p14="http://schemas.microsoft.com/office/powerpoint/2010/main" val="818869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43" y="849976"/>
            <a:ext cx="7874000" cy="5257800"/>
          </a:xfrm>
          <a:prstGeom prst="rect">
            <a:avLst/>
          </a:prstGeom>
        </p:spPr>
      </p:pic>
      <p:sp>
        <p:nvSpPr>
          <p:cNvPr id="3" name="TextBox 2"/>
          <p:cNvSpPr txBox="1"/>
          <p:nvPr/>
        </p:nvSpPr>
        <p:spPr>
          <a:xfrm>
            <a:off x="8853055" y="1238596"/>
            <a:ext cx="2876203" cy="4524315"/>
          </a:xfrm>
          <a:prstGeom prst="rect">
            <a:avLst/>
          </a:prstGeom>
          <a:noFill/>
        </p:spPr>
        <p:txBody>
          <a:bodyPr wrap="square" rtlCol="0">
            <a:spAutoFit/>
          </a:bodyPr>
          <a:lstStyle/>
          <a:p>
            <a:r>
              <a:rPr lang="en-US"/>
              <a:t>This is a bruise that is further along in the healing process. Begin with a lighter wash of green and yellowish-green tones than in the previous stage of bruising, and add lighter stipples of reddish-brown, purple, blue, and deep red tones, then powder. As the bruise continues to heal, the red, purple, and blue tones will dissipate, leaving more and more of the yellow and green tones before disappearing completely.</a:t>
            </a:r>
          </a:p>
        </p:txBody>
      </p:sp>
    </p:spTree>
    <p:extLst>
      <p:ext uri="{BB962C8B-B14F-4D97-AF65-F5344CB8AC3E}">
        <p14:creationId xmlns:p14="http://schemas.microsoft.com/office/powerpoint/2010/main" val="1069776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8258" y="599768"/>
            <a:ext cx="10894142" cy="2862322"/>
          </a:xfrm>
          <a:prstGeom prst="rect">
            <a:avLst/>
          </a:prstGeom>
          <a:noFill/>
        </p:spPr>
        <p:txBody>
          <a:bodyPr wrap="square" rtlCol="0">
            <a:spAutoFit/>
          </a:bodyPr>
          <a:lstStyle/>
          <a:p>
            <a:r>
              <a:rPr lang="en-US" dirty="0" smtClean="0"/>
              <a:t>You Tube Videos on Bruising</a:t>
            </a:r>
          </a:p>
          <a:p>
            <a:endParaRPr lang="en-US" dirty="0"/>
          </a:p>
          <a:p>
            <a:r>
              <a:rPr lang="en-US" dirty="0">
                <a:hlinkClick r:id="rId2"/>
              </a:rPr>
              <a:t>https://</a:t>
            </a:r>
            <a:r>
              <a:rPr lang="en-US" dirty="0" smtClean="0">
                <a:hlinkClick r:id="rId2"/>
              </a:rPr>
              <a:t>www.youtube.com/watch?v=4Wgokk2ktyU</a:t>
            </a:r>
            <a:r>
              <a:rPr lang="en-US" dirty="0" smtClean="0"/>
              <a:t>  - </a:t>
            </a:r>
            <a:r>
              <a:rPr lang="en-US" dirty="0" err="1" smtClean="0"/>
              <a:t>madeyewlook</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59026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2AA21D2BBA254992EAB00968B6C50E" ma:contentTypeVersion="0" ma:contentTypeDescription="Create a new document." ma:contentTypeScope="" ma:versionID="2dc4e93a5edbd2e74d977466e4b14b7c">
  <xsd:schema xmlns:xsd="http://www.w3.org/2001/XMLSchema" xmlns:xs="http://www.w3.org/2001/XMLSchema" xmlns:p="http://schemas.microsoft.com/office/2006/metadata/properties" targetNamespace="http://schemas.microsoft.com/office/2006/metadata/properties" ma:root="true" ma:fieldsID="b53eb2fd7792443776f554df3e9bbb5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BECDE6-473A-4251-A090-95A8D63522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ECA777B-3EBD-4B07-B1EA-0E586A958512}">
  <ds:schemaRefs>
    <ds:schemaRef ds:uri="http://schemas.microsoft.com/sharepoint/v3/contenttype/forms"/>
  </ds:schemaRefs>
</ds:datastoreItem>
</file>

<file path=customXml/itemProps3.xml><?xml version="1.0" encoding="utf-8"?>
<ds:datastoreItem xmlns:ds="http://schemas.openxmlformats.org/officeDocument/2006/customXml" ds:itemID="{9EB759E4-92FE-4422-83BC-187349CD8F63}">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211</TotalTime>
  <Words>642</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Tracy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Bruise MakeUp</dc:title>
  <dc:creator>Welk, Christine</dc:creator>
  <cp:lastModifiedBy>Welk, Christine</cp:lastModifiedBy>
  <cp:revision>6</cp:revision>
  <dcterms:created xsi:type="dcterms:W3CDTF">2015-04-16T15:48:09Z</dcterms:created>
  <dcterms:modified xsi:type="dcterms:W3CDTF">2019-05-01T15:36:58Z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0x010100B92AA21D2BBA254992EAB00968B6C50E</vt:lpwstr>
  </property>
  <property fmtid="{D5CDD505-2E9C-101B-9397-08002B2CF9AE}" pid="3" name="IsMyDocuments">
    <vt:bool>true</vt:bool>
  </property>
</Properties>
</file>