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0" r:id="rId16"/>
    <p:sldId id="271" r:id="rId17"/>
    <p:sldId id="280" r:id="rId18"/>
    <p:sldId id="270" r:id="rId19"/>
    <p:sldId id="261" r:id="rId20"/>
    <p:sldId id="330" r:id="rId21"/>
    <p:sldId id="331" r:id="rId22"/>
    <p:sldId id="332" r:id="rId23"/>
    <p:sldId id="333" r:id="rId24"/>
    <p:sldId id="334" r:id="rId25"/>
    <p:sldId id="355" r:id="rId26"/>
    <p:sldId id="335" r:id="rId27"/>
    <p:sldId id="336" r:id="rId28"/>
    <p:sldId id="356" r:id="rId29"/>
    <p:sldId id="357" r:id="rId30"/>
    <p:sldId id="329" r:id="rId31"/>
    <p:sldId id="273" r:id="rId32"/>
    <p:sldId id="274" r:id="rId33"/>
    <p:sldId id="272" r:id="rId34"/>
    <p:sldId id="266" r:id="rId35"/>
    <p:sldId id="262" r:id="rId36"/>
    <p:sldId id="337" r:id="rId37"/>
    <p:sldId id="282" r:id="rId38"/>
    <p:sldId id="263" r:id="rId39"/>
    <p:sldId id="310" r:id="rId40"/>
    <p:sldId id="316" r:id="rId41"/>
    <p:sldId id="317" r:id="rId42"/>
    <p:sldId id="318" r:id="rId43"/>
    <p:sldId id="315" r:id="rId44"/>
    <p:sldId id="319" r:id="rId45"/>
    <p:sldId id="314" r:id="rId46"/>
    <p:sldId id="313" r:id="rId47"/>
    <p:sldId id="267" r:id="rId48"/>
    <p:sldId id="287" r:id="rId49"/>
    <p:sldId id="288" r:id="rId50"/>
    <p:sldId id="289" r:id="rId51"/>
    <p:sldId id="290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285" r:id="rId71"/>
    <p:sldId id="268" r:id="rId72"/>
    <p:sldId id="264" r:id="rId73"/>
    <p:sldId id="339" r:id="rId74"/>
    <p:sldId id="340" r:id="rId75"/>
    <p:sldId id="341" r:id="rId76"/>
    <p:sldId id="343" r:id="rId77"/>
    <p:sldId id="344" r:id="rId78"/>
    <p:sldId id="345" r:id="rId79"/>
    <p:sldId id="338" r:id="rId80"/>
    <p:sldId id="279" r:id="rId81"/>
    <p:sldId id="276" r:id="rId82"/>
    <p:sldId id="265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46" r:id="rId92"/>
    <p:sldId id="278" r:id="rId93"/>
    <p:sldId id="269" r:id="rId94"/>
    <p:sldId id="281" r:id="rId95"/>
    <p:sldId id="277" r:id="rId96"/>
    <p:sldId id="275" r:id="rId97"/>
    <p:sldId id="256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E12"/>
    <a:srgbClr val="663300"/>
    <a:srgbClr val="99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slide" Target="slides/slide9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121CC6-3B48-4C22-ABA5-60088F92FBEE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096D72-8E39-4BFA-B98A-1F054EA2DAA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www.google.com/url?sa=i&amp;rct=j&amp;q=&amp;esrc=s&amp;source=images&amp;cd=&amp;cad=rja&amp;uact=8&amp;docid=_w9rcEbvb8S8VM&amp;tbnid=4FjiDTzVgVC-0M:&amp;ved=0CAcQjRw&amp;url=http://www.prolightingspace.com/photo/miss-poland-2011-set-design&amp;ei=keExVNqHBYGtyAS73oKAAw&amp;psig=AFQjCNFJVMTUhAlBKoXWZLe73FII1Oud8w&amp;ust=1412641481037831" TargetMode="External"/><Relationship Id="rId2" Type="http://schemas.openxmlformats.org/officeDocument/2006/relationships/hyperlink" Target="http://4.bp.blogspot.com/_aekhTEun7fE/S8Eg2HgEdxI/AAAAAAAAALs/P7QcUG0q1A4/s1600/DSCN1635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source=images&amp;cd=&amp;cad=rja&amp;uact=8&amp;docid=Yj-zRJASAQtBYM&amp;tbnid=JCHlzdtKnv2FWM:&amp;ved=0CAcQjRw&amp;url=http://markravitzartanddesign.com/rock-music-sets.html&amp;ei=5N8xVPPyMoWnyQSKxoAg&amp;psig=AFQjCNEUO04f9Uv6iESkDNZMKWYuJWm4SA&amp;ust=141264107313388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i9P8V7gi1W4byM&amp;tbnid=UtH6oeVbh23LRM:&amp;ved=0CAcQjRw&amp;url=http://www.rfdesigns.org/medea.htm&amp;ei=UAIyVKvdB9WuyASd-IDIDw&amp;psig=AFQjCNGE7VoJ4H4jkIRYvFYDTdq1PktrTQ&amp;ust=141264989139066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docid=eARwNdJ_JOb_qM&amp;tbnid=vc_Q8f950ylAbM:&amp;ved=0CAcQjRw&amp;url=https://www.flickr.com/photos/photographybytheway/3640890125/&amp;ei=mOcxVIv-M9axogTE44LgCA&amp;psig=AFQjCNHbqa-iAACvU4hvN5nL7qzoCEe1xg&amp;ust=1412643062411837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source=images&amp;cd=&amp;cad=rja&amp;uact=8&amp;docid=ZqFCfVU68FiAvM&amp;tbnid=qYCy5cWBbCazwM:&amp;ved=0CAcQjRw&amp;url=http://extendcreative.com/curved-line-interior-design-and-ideas/&amp;ei=FOgxVPC5EtfmoASGlYCoBA&amp;psig=AFQjCNH5gs1xm6KWYcee0YBT_Ot00YiKGQ&amp;ust=14126431526602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url?sa=i&amp;rct=j&amp;q=&amp;esrc=s&amp;source=images&amp;cd=&amp;cad=rja&amp;uact=8&amp;docid=i44hS6c1WW5VnM&amp;tbnid=Wg3l9a-mD84ekM:&amp;ved=0CAcQjRw&amp;url=http://www.diszine.com/content/new-lion-king-exhibit-on-display-in-new-york-city-through-december-16&amp;ei=xuQxVMKQAZKxogSntIKYBQ&amp;psig=AFQjCNExyWO8hcT_hRAvJuBICoctPK9XPg&amp;ust=141264229266585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Q9w26WJwa4V9wM&amp;tbnid=FqGOYsQMs9XuGM:&amp;ved=0CAcQjRw&amp;url=http://lancecardinal.blogspot.com/p/set-design_16.html&amp;ei=Ff4xVIiKOoP1yASG04KoBQ&amp;psig=AFQjCNH6eBc2Gb_bFmP19GRnzzofKaDcjg&amp;ust=1412648832254869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docid=dx9LJgJgSCF3eM&amp;tbnid=U17V48AcBJdDNM:&amp;ved=0CAcQjRw&amp;url=http://sasworldofadventure.blogspot.com/2012/12/family-starlight-express.html&amp;ei=zP0xVMaCD9aiyAS7hIKwDA&amp;psig=AFQjCNEgLRbSMVTcnYVYYvlRI6Ikm8El3A&amp;ust=1412648758349459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www.google.com/url?sa=i&amp;rct=j&amp;q=&amp;esrc=s&amp;source=images&amp;cd=&amp;cad=rja&amp;uact=8&amp;docid=hsG-XgsxnOCuTM&amp;tbnid=J6iNqS1Uu9A9hM:&amp;ved=0CAcQjRw&amp;url=http://www.jeffreydsimon.com/scenic-painting/the-corn-is-green/&amp;ei=DP8xVJCoIM6oyASz74LYCg&amp;psig=AFQjCNH6eBc2Gb_bFmP19GRnzzofKaDcjg&amp;ust=1412648832254869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uact=8&amp;docid=5W50swz2UhPOOM&amp;tbnid=DBW1-bX1ZGRpfM:&amp;ved=0CAcQjRw&amp;url=http://www.rfdesigns.org/dracula.htm&amp;ei=WQMyVOeUJ5CsyATa74DgDA&amp;psig=AFQjCNFwMuEIy_xshZdYswQtY_ZZx5e9gQ&amp;ust=141265019566658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uact=8&amp;docid=5W50swz2UhPOOM&amp;tbnid=DBW1-bX1ZGRpfM:&amp;ved=0CAcQjRw&amp;url=http://www.rfdesigns.org/dracula.htm&amp;ei=WQMyVOeUJ5CsyATa74DgDA&amp;psig=AFQjCNFwMuEIy_xshZdYswQtY_ZZx5e9gQ&amp;ust=141265019566658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yGKd-kjeDQRQM&amp;tbnid=aGWkhXJNSeX2SM:&amp;ved=0CAcQjRw&amp;url=http://theredlist.com/wiki-2-20-881-1399-1144-view-musicals-profile-cats.html&amp;ei=FO0xVLGGFNCkyASH1IDYBw&amp;psig=AFQjCNHQ1phxBJuoQSdy2kYgdWPmQNGMcQ&amp;ust=1412644262944025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hyperlink" Target="http://www.google.com/url?sa=i&amp;rct=j&amp;q=&amp;esrc=s&amp;source=images&amp;cd=&amp;cad=rja&amp;uact=8&amp;docid=lnle7lX5JGS4CM&amp;tbnid=KAfQDoI7glT5ZM:&amp;ved=0CAcQjRw&amp;url=http://www.stage3.org/about.aspx&amp;ei=EPMxVOiVPJLcoASDn4DIDg&amp;psig=AFQjCNH0k29kdTpX_koFqq1-3gj4GhbOuA&amp;ust=1412645867695658" TargetMode="External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oogle.com/url?sa=i&amp;rct=j&amp;q=&amp;esrc=s&amp;source=images&amp;cd=&amp;cad=rja&amp;uact=8&amp;docid=R5sKoBA0kfjN9M&amp;tbnid=OMuFFa9HLDU_rM:&amp;ved=0CAcQjRw&amp;url=http://ohnotheydidnt.livejournal.com/76260707.html&amp;ei=c-4xVPriFIOayQSL4IIw&amp;psig=AFQjCNFdj5_LrZrdFWNkkIS3ikKcHovPHA&amp;ust=1412644803510025" TargetMode="External"/><Relationship Id="rId4" Type="http://schemas.openxmlformats.org/officeDocument/2006/relationships/image" Target="../media/image55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hyperlink" Target="http://www.google.com/url?sa=i&amp;rct=j&amp;q=&amp;esrc=s&amp;source=images&amp;cd=&amp;cad=rja&amp;uact=8&amp;docid=-I3khU1ByLeY_M&amp;tbnid=s5lsWC8hhRJ08M:&amp;ved=0CAcQjRw&amp;url=http://www.churchstagedesignideas.com/tag/fabric/page/16/&amp;ei=we0xVIinMYysyATO1ILIDA&amp;psig=AFQjCNHC7AQYrSahimlSp_HZZVBgX47Wfg&amp;ust=141264463426712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hyperlink" Target="http://www.google.com/url?sa=i&amp;rct=j&amp;q=&amp;esrc=s&amp;source=images&amp;cd=&amp;cad=rja&amp;uact=8&amp;docid=qdoL9HdNilVeNM&amp;tbnid=OMeKo1pTtPxdyM:&amp;ved=0CAcQjRw&amp;url=http://www.wikigallery.org/wiki/painting_290090/Boris-Kustodiev/Costume-Design-For-Grusha-In-Fur-Trimmed-Coat&amp;ei=ru4xVJvEJJKxogSntIKYBQ&amp;psig=AFQjCNGE8Y4bchnLwHoebO9E7RmPByiVCA&amp;ust=1412644904094143" TargetMode="External"/><Relationship Id="rId4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576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Elements </a:t>
            </a:r>
            <a:br>
              <a:rPr lang="en-US" sz="8000" dirty="0" smtClean="0"/>
            </a:br>
            <a:r>
              <a:rPr lang="en-US" sz="8000" dirty="0" smtClean="0"/>
              <a:t>of </a:t>
            </a:r>
            <a:br>
              <a:rPr lang="en-US" sz="8000" dirty="0" smtClean="0"/>
            </a:br>
            <a:r>
              <a:rPr lang="en-US" sz="8000" dirty="0" smtClean="0"/>
              <a:t>Design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0163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Looser – lower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Consider psychological influences 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Circle</a:t>
            </a:r>
            <a:r>
              <a:rPr lang="en-US" dirty="0" smtClean="0"/>
              <a:t>– </a:t>
            </a:r>
            <a:r>
              <a:rPr lang="en-US" dirty="0"/>
              <a:t>infinite, eternal, feminine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Square/cube</a:t>
            </a:r>
            <a:r>
              <a:rPr lang="en-US" dirty="0" smtClean="0"/>
              <a:t>– </a:t>
            </a:r>
            <a:r>
              <a:rPr lang="en-US" dirty="0"/>
              <a:t>unmovable, unimaginative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_________ – </a:t>
            </a:r>
            <a:r>
              <a:rPr lang="en-US" dirty="0"/>
              <a:t>uplifting, secure foundation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________– </a:t>
            </a:r>
            <a:r>
              <a:rPr lang="en-US" dirty="0"/>
              <a:t>calming, restful, wealth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54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Looser – lower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Consider psychological influences 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Circle</a:t>
            </a:r>
            <a:r>
              <a:rPr lang="en-US" dirty="0" smtClean="0"/>
              <a:t>– </a:t>
            </a:r>
            <a:r>
              <a:rPr lang="en-US" dirty="0"/>
              <a:t>infinite, eternal, feminine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Square/cube</a:t>
            </a:r>
            <a:r>
              <a:rPr lang="en-US" dirty="0" smtClean="0"/>
              <a:t>– </a:t>
            </a:r>
            <a:r>
              <a:rPr lang="en-US" dirty="0"/>
              <a:t>unmovable, unimaginative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Triangle</a:t>
            </a:r>
            <a:r>
              <a:rPr lang="en-US" dirty="0" smtClean="0"/>
              <a:t> – </a:t>
            </a:r>
            <a:r>
              <a:rPr lang="en-US" dirty="0"/>
              <a:t>uplifting, secure foundation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________– </a:t>
            </a:r>
            <a:r>
              <a:rPr lang="en-US" dirty="0"/>
              <a:t>calming, restful, wealth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69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Looser – lower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Consider psychological influences 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Circle</a:t>
            </a:r>
            <a:r>
              <a:rPr lang="en-US" dirty="0" smtClean="0"/>
              <a:t> – infinite, eternal, feminine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Square/cube</a:t>
            </a:r>
            <a:r>
              <a:rPr lang="en-US" dirty="0" smtClean="0"/>
              <a:t> – unmovable, unimaginative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Triangle</a:t>
            </a:r>
            <a:r>
              <a:rPr lang="en-US" dirty="0" smtClean="0"/>
              <a:t> – uplifting, secure foundation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Diamond</a:t>
            </a:r>
            <a:r>
              <a:rPr lang="en-US" dirty="0" smtClean="0"/>
              <a:t> – calming, restful, wealth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9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4.bp.blogspot.com/_aekhTEun7fE/S8Eg2HgEdxI/AAAAAAAAALs/P7QcUG0q1A4/s320/DSCN163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4572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hQSDxQUEBQUFBQVFRYWFBQUFRQUFRQVFxYWFBQWFBQXHCYeFxkjGhUVHy8gJCcpLCwsFR8xNTAqNSYrLCkBCQoKDgwOGg8PGikcHCUsLCkpLCwsKSwpKSwsKSkpKSwsLCwpKSkqLCwpKSwsLCwsKSwpLCksLCksLCwsLCksLP/AABEIALIBGgMBIgACEQEDEQH/xAAcAAABBAMBAAAAAAAAAAAAAAAAAQUGBwIDBAj/xABMEAACAQIDAwcGCwcCBQQDAQABAgMAEQQSIQUGMRMiQVFhkaEHI3GBscEUJDJCUmJygpKy0RUzU2Oi4fAlwkNUc7Pxg5PD0zSjpBf/xAAaAQADAQEBAQAAAAAAAAAAAAAAAQMCBAUG/8QALxEAAgIBAwIEBAYDAQAAAAAAAAECESEDEjFBYQQigcETMlFxIzNCkaHwQ7HxBf/aAAwDAQACEQMRAD8ApmkpaK2AlFLSUAFLSUtABRRRQAlFFFABRRRQAUUUUAFFFFABRRRQAUUUUAFFFFABRRRQAUUUUAFFFFABRRRQAUUUUAFFFFABS0lFAC0UUlAC0lLRQAlLSUtMArOOIsbKCTroNeAufCsRUj3Pwl5g56LgetW1rMnSbKacN8lH6sjhWkIqx8buxFKc1srX4j5LfaHvpl362ZHG8PJLa2HiErD5LSAc4jQWI4H0A9NT09VT+50+I8HPRecr6kRorIiunZuC5WaOPMq53VMzGyrmIW7HoAvc1U4zkoqYb9eT9tnZTyqTIzFMyjLZwqyWtc6FHU3v19l4fSTsGqCltSVvweFaSRUQXZ2CqOssQAO80xGm1JUr3t8nmJ2eoafIbkA5CWy5gSlyQOORx9w9l4qaE7G1QlFFdezdmSTyLHAjSSMbKii5PTw9FAjkort2nsiXDuEmQoxUMAelTwII4/2I6K5QtCdjaoxApStTvye7h/CiZ5xaBA+UdMkioXA+wNLnpvbrsu8m7ZxOPnWEASGWbKvAHKWIXqGi2HRwpN0m3wCV4RArUlb8RhmRirgqwNiCLEEcQR0VpIoTsKEooopiCiiigAooooAKKKKAClpKWgAoFFAFABRWVqed39058W1olso+VI2iIOst7qAGSinLb+xWwuIeJ9cp0YcGHQRTdamBtw8WZgCbdvoBNTLdeLhYcEY9we57qiez47v6AT4VZPk6hHwuFWAIblFI43GR7g95oauLKac9k1L6OzvhlRVvIQq/SJtWqaBZowUUyo4YkBSeavE8Oql3t3eMfKwkkqoEkbdJW+l+0WI9VOPk2xvncPEB8gThurKblfVw768yMc08M+o1NXyOcVcasqTeTAJDiGWO+WysL62uL2vTYjkG46Kf99QPhj5eGlvQLgeFqj5Fd8MxVnzfiElqySxke9pbVebCKZLaTECwsP3a9HD10w052+J/+v8A/H/am21OJKeRKzjkINxxHCsbUoFaMElx288+Kw0vLOSByIAubaM+pBPHU9+lMMOBdkd1W6pYueq5sP8AOyu/ZGGMkUqAqCxisWYKt8x4sdB66nuw91FMDwcsDCUZp5YwoysGAKhjcMqmG/RoX1FKEW20v7gpJrDf9yVXT1unvK+BxSzx6kBl6ODDKbEg2Pqrk2zsl8PM0cnEcCODKfksp6VI1rhpswSfezeF8bHFLJx5ScDpIU8k1r215zMfvG1qN0N02xTlmuIUIzngWuyrlQ9fOF+oU1OPi0P/AFJfZFVtbSPIbOkMPm8uCgK5dLMXw4LAj5xJJv1msw4NyyyYYWMLEqKAqrBzVAsAPgzDSoRsbBGTbEhXgsszH0c8e1hWnyU7XeWPELK7OV1BdixymGQWBJ4cwadtOO7O2ooMXiTMcudnsdTwZjbTXX3VPxNvRltVuq/celSmrDyibjJPC86WWaNSSeiQKODdtuB9XopOaIqSCLEdFemcXi05LzjLlkW1yQBZlJ4nsrzrvBGBiHC6jSxHToB7q83/AMqcpQcX04OnxcVaY1mkrKkr2DhEopaLUAFJS2pbUAJSVlai1ACUUUUAApRQKUUAbIxV8bLgC7FRQLXw6k267Xv6aoiIV6Hw2Hts5FHRh1/IK3DkTK88pGzM95F+UoU+lWUX7jVcZaurbuyjiOTjUgGWJUueF/ki9c2zfIXr8Yn00/dqb97fpT1MMaVlX7IhuX+z7TVh+Tyb/UIVHDM2XoP7t7+N6e9teTDDYTByvCXaSy2ZyNLMDoABTF5Pl/1GA9Rcf0v+tZTwOiW+UKNzIcnyjhmy3PSGYmtvkpw8fwLl2FpbuHY30Uaiw4WsL9/VTnvxhLwcol88YY24gxkASd11Pqps8nRZcMM37sq1/UzE9HUTXMo/iZ+56U9S/Cxp9misN9MasGOmj5GCUKxs0iuWtc2F1cUxft1P+UwvdP7pal2/8IMUjMBnE7c62tjI4IB6qhGx08+vr/KapGCpHLrSfxJfceY5y8OmDi/eC0YE4Dc084edzE6W4214U2NteLpwcH4sSP8A5qkewJTmiJ/jrf8Aqt7KbvKHs4R45soADqr2GmpuCe8GnsRNtjUdqw/8pF6pMR/9lZwY6BmVfgqC5AuJZ+k2+nTTkrp2cnno/tr7RRtRncyebL3ejxCSxYeEFwhktnkvJkBYIGubHQ27RUm8n0cRhEaWAlhOZLPJqWxGdLkjUKp77dFcvkqbLtBe1G7zygrt3njOC2qrYZbIc7HTmK8qTEr2XJkNuw9VNJb2hybpFaY/eSOSFIJIS6xE8k5lIkVT8zNl+R05Tex4U1/CMP8AwZP/AHh/9dck5uxPWTWCxknSlSFuY+tJDyMXm5MpZ7DlVuG83mN+T4HTS2luJ6LD32xgj2eFkBIeKBLK1mtaGW1yD9EX0/tW8uFZIoFdSrcrJcMCCP3J1B7CO+pp5UpR8Hwy9JEZ9QwsA/3UorBpvJj5K3X4TII1dVeKQEuytdlUkWsq25rHvrh2uD8MlsR+8Y9nE1t8lUpWcXIylnS19czxMBp1aDvrHbC/GJ7cc59VU0s2Zkia7QVZtjIWOqpG34Tl7rXqnt4E86CNbqOHZcVYG9uzWjweDe9g0IRu8yLf8Z7qj2xtzpdoYlIoRYWvJIQcsa31Zus8bDpPrI5fCwUYSaeHJv8Amims22r+iI9szd2bEJK8S3SFM8jHRVF7KL/SJ0A9PUa4sPhC8ioOLMF9ZNq9Dbf2RBg9kSYTDIcolijkY2vIxCTO7EcTlt3WGlVDu5s++141OtpMx7coLe6ulZVkRg21swQzvGCSFOhNrnQHoowOw5piBFE73+ipI7+Aq68HuLh2m5ebzjOF5hAyiwHrNPc8CoY0jUIpcGygAeFaSt0Qest21HnjG7GlhfJLG6N9FlIPq66mW43k+TETqmLzDOGsFNipAuCT19lWDvxtbniEqmgDBiAWuR0E/Jpr3BmJx0d/pMP6TWtqRdK1ZD99/JRPgA0i+dgH/EXQrfQZ16PSNKgbLXqzyiRZtk4sfyWPdY+6vK8o1qKBmg0UpFJWhCishWIrIUAb4BqK9JKlsPb+VbuUCvOOz0vIg62Ud5FX7Ff4XMCTYQWUdA0F7VSCEzmmQ5cO4+aPY1xU7V+nr/8ANQeM3wqdjML+nWpds+W8SE/QXj6LU9U1Hg4N9DfAy+ge0VWe4IJ2nEe1/wDtv+lT/eLBhIMY2YNygQ5RxQgAa+njUI3GIG0YgAPn69fMb9awuGNlnbbS+Gm/6Mo70PT6q4Nz8Ky4FFaxupK8TZH5yj1BrequzbUV4ZG6oZvFP7Vo2BBfCRkEjNh4wLX0sp1HbzvAVL9RX/F6kO2wZIsViGRTkElmYrmQF+cAwOnEnvpjxG38UupXD2vZbQ6nS9ybWXvqYhTiIMeBxduVUdkbEW7oxXHsndaTEoHuYVsLZ0uX4kkC4sOGvTXIk92M/wDT2Z/Dem/iPa1Sv0X7kTwG9UrAF8vyrWRVWx5wvqCO3hXVvXtGeBkuYiXBsZVUg2PzTk5o14HttWG2UMGOZIlVgrFbtGp5yoMzAWsLtmrd5Ttm8lhYJT5y8hBzhfnLmvmUAk83pJrqenjg8n4ncjm0d6549CIW7VhAX1MVF6dtly4mWJZFjXUkG3JgqVAYnKycLMOm976VC8BtQ5wqoigkA2zewm1Wzu9s0tggczLmSZyFVNMllXnMt1BsLlSb6D0EdJdUZlq/RjTsja7jEhJJGjFucUSMOONrczTo424mnrevZ88WDbFJNePNGMrtFMzl3WO5dECrYOdAX48RXBsrBEYiOzFTmXnAJcXNvo9tSjefd5PgUsmdywy3FogjnlFsZERFD2OoJ4EUT02qHGe51ZUbb0u7FUQZlvcmGGQG3zubGCo07actg46SW/PhDj5GRYVI43LHk79VgNeu1Mu8WMeJhFaMoVzWVOTBuSOcFPOOnE1L919goIUI5pkCM4CpYk8BzgdADThpW+AnqbcWPM+7M/nBiJSxiiaWNmjjIcIkBYLmDFec7Le//CGlNmKtqsskhdVjIGWB1GbkdM+Syc1m0a1rIKl2I2IkWGxbpiJGCLiLBGSyBUDNE1gbENGLgZegWHTSm0d5JZAQ1iotzbWHzOhbD5o7qzt7CWp3JNuXtiSbHRxEhefc2RRwt0ADW164t7QfhsmXoI6La5FvXb5M5mkx0IZVGjMGtrlVJC2vE6hRx6K0b2PbGS3AvdCLdRjS3rtr6arpRonOVndtfesYvDQwZMrKVueIuBlFvTp/mtXVuzu7Hg8OIoh2sx+U7dLH3DoFUDuphOUx+GXrmjv6mBPgDXoTGs55MR3HnY8xHRGDmcHsIGX71T+HHTW2OFyJyc8sg/lDxgligWwUvNM9lHy+SLRoxPaov6gKZ9xN2IoYWxkhEk0rNHENSI1V1jke/SxvbsHpNOvlAxCtjo0HGOEkAcOcdT3EeNJuIiphZFbnM004Ua+a8zymnXmC39VWryIxeR8wlljD9AUHwrKZVdoXHAtfX0E02TljGigkDKb26ecf0rr2diLlEt8i+vXof1oUc2ca03e7uRPfdwcZ91fZWjcVrY6L7Z8Qa2b6i2NPoX8orHclPjkR/me6qHoL5Czt6o8+AxK9cEv5DXk6bjXrragzQSjrRx3qRXkbEDU1zmOhzmsayNY1oQorNawrNaAHTd+O+KhHXLH+YVe+GT49N1ZCPBapPcuLNtDDD+cngb+6r5wmH+Msbcc/sH6VWHDMs4NnRD4K3YwPeLU5TbLOJwBiDZS2mbjYq+bo9Fa8LhrROPqqfbXbu+3myOpvaAaeoaiM+2cCqJjmEgZpFiLJ0oVUKCfSB4VEtwY/9STsEn5Wqbbd2YqxYyUE3lRbjTTILC1Q3cMf6iv2JD4W99YXDNMsja0vmZVsdYZTfosFsfzVzbv4pUwcIIPMw8bmw0y2PDt5vD0V17QTzUh/lSDvU/pWjd7DBsHCdNYEX+n+9QeJFV+V6+wT4CLDwYh0XLmR2bUnUq2g6hdjp21s3clzYSG/QgU/d5nupN5kY4KUICTlGg1Jsyk2HToDXBgMQ0OzZJGGXKk0igixAAZluPSL+ukn5q7FH5tBybt7vYquDbqz45hrd55ib/RLO6kHuFTLyp4TNse/0HibvvGfz1U+6k1sfCW6XCn73N9pq7t8sJymxp1A15FWH3GRz4KavdxOTqUXsHChmJPFbW8avTZ2GK4QIGIy4MXBW3yy2ZdRe2bW/TbqNVFsjZdnVVvd2Vb9ZJsPbV2Trz5LPcCCO2UDK65iF69LMDoeI9VUSpGXyiNQLllVh0OPAipbvGl8BN9lT3Op/Wo3iNI1P1m9oqSbVa+Anv0ofaKzqdCsPmRQm+0fnIz9Vh3H+9WhsLDW5BeyMdwFRPaGzI5h5wXI+TqRa/Hh6KnOw4PORDqPgLj3VSKq2PxC81/U7N48KsGzsfkv5xMRK1z8+VbNbsrzzKdW/wA6RV470baMuyMU5XJ+8iy3zfJlEd72HHjVObL2a0zsqgkkoAO1pFUe2uesmC0fJ3s0fF5gLWgCD7wxDMfWfZUP3pkzYyW/RlUehY1UeyrF2MzYebC4bJoMMpd7/JZFxIy27ddeyq23lkIxk1ulte4VRASTyZ4IHaEXTkEj9yEA97CrpQ9VVN5HcPmxMz/RhVfW7j3IatjlACBcAk2Go1IBYgDpNlJ9ANS1OQRXm1NmPNjsTNosSWjznhzSRYdZ4V27ueagnW3OedludSAMKzgr6QhHoJp13riV1XDrYLcO4FudZgSCO3W/26Zdm4+SNwrAEvyrEG1lXNlS31gknHqzDp0qrcRdRwSG+XsTxuaywUREh9FdmGTRPQfbSumUntGlJPJnoQTfJb4426wP6RWW54tiVP8ANHtrZvOt8UptxY+wCsd2hlxAt/GX21Q6EvL6FmYlvNt668m7RW0rjqZh4mvWOJPMNeVdvJbEyjqkf8xqBLoNZrGszWNAhRWS1iKzWgCVeTiLNtTDD69+5SavjCfvR9px+aqS8k8V9qw9gc9yNV44GHnKfrN/uqkOGJmjCJc264z4ED30mxjYuOweBIrowUdnUdjfr7q0JzJD23rTHEw3k/8AxJvsEioFuTLbaS9qyD+m/uqcbbkvhph/Lb2VBdzjbaSeh/y1noaZaGM1hk+w/wCU1ybq4n4rAtjcQI1+jiVt6dK7cQfNsOtT4rTfuoficB/lgeJqMl5vQqn+F6+zHibEZEZiL5QTZeJAF7DtqN+UnG8nsrEkfOQIPvsqnwJqSNqCOvSoL5XJPiUafTmW/aFVvey0USWSjYZikgYcVYMPSDcV6KxmPH7JeUcGw5I++Mq/mFee8XhspHo8QSp8RVpLte+7UWupdYT9x2b8qLVEZYz7rRF8dAoF/OK2v1ed/tq05CWxMo6eRUG3XmjPvqufJxAXxo1tlRyG0Nr2S+unzqnmxcXymIlfrBPqMnN8FFXSw32JTeYruNuPi8yv2n19SmpAxzbOkv04csfwZv0ps2jh/Mr2SN3FUFdGAmvs5r/8s4P3UZR7KnPgvHkr8EkjS1z/AOKnGx0sydmfu1/UVAcLNeRAOllH9Qqe4WYLY/VbxIFVWUzfiXmKGzylMBs+VVAGdkFgLatKrE6dJN6gu7mAePDzzRjngw5DYHnfCANAfRUp3wxIl5OK/wAueIH0Zta17N2nGmHxBMZCwywKwFuffEP8kdHDp6qlWSXQeNmY6Q47Cq3z8EjvzRfOYpyTccNSdB11W28an4W4HSw8VBqydmSBsfAwFh8CjIvxsYZiL26dahRwOfauU6hWVz6FRSPGwoQyZbhRtgMNI0o85LZgo4okcc7XY/8ApvoNdKnkOGZuQklsDGrM4+uyZSRbQAXfvFNGxmUTKuRbrGbuSSRkSNxl6F1xsin113NjCuHklbMQ5Z1XU+aRQECjrcLm9MhqUssYybTjZpZZhq3JsI1twbVvXciMfcpOSIC31NgCesgWJ9etdWFwzJGgc3e13N7843d7dmYkDsArVJMC5T5wVXI6LMXAN+HFG7qujA64MXiFurTvrhwWGaHDosrmR7sS9yb3YtxPprKbBSvHEInyANeT6ylWAHeQfVSHCiHDRRA5sigZj09tSivMJ8Ef2jEGxEJPW5pNlw2nP/WX2iurERXnhH1XpNnRWmfskU+NU6nYl5PT3JpOea1u2vLu9seXHYgfzX/Ma9SSjRq8z+UGPLtLED+YT3gGpM5SMNWNZGsaQGQrNawFZrQBYHkaivtNT1RSHwA99Xbs3SMen23qm/Ionx6Q9ULeLIKujCQ+aABse/tra4AwaO0kfbe9vQa4seLN6z7DTq63CHtBpu2gnOb0VpAhh2tivi8gHSh/LUX3Ot+0R9lvyU9Y6a8Eg+ofYRUf3Qf/AFFPst/26bNlqYh+YbdR9lMu6WIHwSBTxCk27A5F/EU44uWy+mmLdNvi0ZtwDr/+xj+ndUq8y+z9ja/Lf3X+mS5TpUA8pMmZoktmyo0mXXnHMLC46eZU3jn07qrnezGhtqBSbWjCHXpYCTT1E1qjEeSHbx7NULcDLZ2Xp1zKsgPeXHqrRg9qfEhh76LOZh1axhPaPGpVtjZ2bCMcytaOI6E/Kido5WAPR5wX7RULaEKb+qtpCnhk/wDJdhCWnZbXyBdTb5WY3GnHmjSphuvgWXnspAdQBcg31dgQBwFjTF5MmEeCnlP09PuqLDvbxqXbKxIOGg+yPBWB8a3bUX3ItJzXY0bWitGewk/0X91NGzsV8SlHEBMQvcZP1FPO2phkb1/keoRsjaY5OdSfny+Kg+81LoWXJDdmY7z8Y+uvtvUu2pt3k4zl1ITT0gE/pVaYfF2lXsN/CuzaW2Li3RYDwIqsZVFi1fNJEj3YxpxWLw+YamSNm6hzxpTxHhbYXGdOfEYc980ppg8kyZscvUrx93OPuqW4eO2DlJ6Z4PDO3vqadiO7Yg+PRfVwcA//AJmt7a4NibLzY7EP1tHGun1ULf7acdgNmkimCnzkaxWGuQRQ5CxPUbX9dbwVi5I5STJMraW4izjNcjTmgVlTVWb2NOiXbMfPEHVVBcsQBpdc5CknrKKhNLisTeZVtcsHI6lVLXJ7MzKPvdladh7ZWflQgtyTZfk5QLqLW5xvbXq4iuiPCETO7W1VEQDWyLdmv2lmb1KtTT6mWqwzlxMGtz002Pg7TSPfRkjQDpGQysf+4O6pBIL36ej/ADvprxEdiaqjIYZM8eS5GaMi/rIuO+ueXBiFI4hqscYUE9gteurZo+QT05h6r3rRtyXn+oUofMTT5+43YhfPQ9itS4EXkl+0K24n99H9k1jgo7STfaHsrZ3/AKfT3JMX09Nec/KhHbac3blP9Ir0A0pMWnEW7qobyqx22gT9JEPhb3VhrBykIasazYVjasAKBWaCugQCs1irW0CxvIjBfEYg9US+LjTwq5oIuaPRVV+RCHnYk9kY8WPuq2MnWT6jbwo4AwAsxHYD6DcjhXHjV53q99b8TNYXsc4tbKCcw6uFce0MRfKV1vmvfQi1idOvsrSAgm05bLKvTzwe0a2qP7rz2x6dqHxjNSDbWH8+46Cb+pluPbUW2DLlxsB61A70Za3I2i1MRJzCew+ymjdCUfBFGmjOD2HMT766Mcfi8n/TYX+6aYNwEZIJFY385cadY1JPTciot/iJdjpjBvRbrqv7/JOBLpVL7b2iH2jMxPCdgCOy8YHdVtPNZCTpbU+gVQSYnNM7m5u5c9+atMhwWhs7I8RjNyWM0QJ6GnTlvwk5fXaoHiOB07ffU92OxVWyoGYLFKNCczI5DD0hQLenpqG7w4bksTKg4LIwHovdfAiqIzqE93OiU7PVWJGYFiQeF3Dg24E81ePb10+4bEKhjjS5Ch9TxJsSSfWTVdbN3j5KJVDAWVVt6Bbh6q3bK3mUz3aRVAVtSwGvr6abeKMKKuyX737XCRC3E39lVvsvaWshPEt7v7Vt3t3lVwAjA8eBBtUSweNszXNgak2b6nJyvOpZGJrGBLvqbCuueMAixB06KS4Mvkn3kbw/xjN9b2QzGpiuHJwrDQXxCdQAAw8jX7BUd8j8Wrt0DlD3Qkf7ql2Mwl8G4AueUNvtHCuP91a4BGzZmzyrk8wwxqhjAkjKhvg6BzzWuPOFzr6eqtm15o8PA2JkiMohy5VViMoJGZiRpw4cRp20wbG2NJHs3F2BLiZQ4UEtyYEZuBa5BBY+ipJvRsM4nZMgQgNlLqWYqtgLMWtx5mb1mpJ2irwyHbP8seFhL8lhnXO2ZryFrta1/k6aW0rqfy7w9EDn1j+1V3u35PMTjZXjjyIUSOQ8oSvMkF0IsDxGvrqTxeQXFEc6fDr/AO43+2mSfc75fLqL3EB77e+mLbvlQOMCIYspEisrBrMtjqLjiCLg1lJ5HZEx8OFedPPRSSLIqMQOTtmXKSNdaTYHku5WTEBp8pw2IaLRL58mub5Wl+qmmxFubCxHKJCemzE9guRXBtzE+fI6rDwpy3VhAwy9YzC/3iffUf2yb4lvtfpVNP52SqrHKcefT7Jowi+cm9I9lLK3n1+yaMH+9l9VM7b8vp7nR8IsLD12qofKxBfFoeuMeBNWXNKLcbG9V35R+dJEfqEeNaccHMivDBSchXe0dY5KxtGKIqzWOtoSlFaoC1PItF5vEH60Y7gxqziarvyNj4rMf5o8EH61YZqb5GHRXBtDDDMH6eHYQezr0pyI0rkx6+b9FqFyIr3excmIFvnKvvFRDYz2xmGNgbqBr2h1v6Rx9VT7fTDjNA/1iviCPfVYR7QKTRSJYmO4Ia9jZmte3Ya1LoUjVFq4q3IPmNgy5fW2g/zsqPbr7TVGyPYB10Y6DMGbQntB8KasRvSJEUSByR0AgLfgdB7a0QbXiAsYz09N+OvA1xanxHPdFcHtaD0FouEpck63hxHJ4Od+qJyPwm3jaqK2bNlckgnToAPtqxJt5UMLRLFzGBBDNpY9gHZTL8KQcIYvw3q6cn0PP1Iad4n/AAxywW+CBFVo3Pm5EkGZQGzqouB2FT+I00bb2ly8ocLlJSMPre7qgQsNOBsNK0ygMb2A7FFh3VhyVXRySd4NAwoOp41muEUdFbhFS8nQYND4dOoVqOHTqHdXYUrAx0AcvwdeoVkMOOoVt5OlCUAdey8Y8JvGzJofksy8RY8DWyDf/FpbnsQGDZWNxmAy3sR1aVyIvppQlDQxx2D5Q5sLM0qAsX/eh2LiTqzX1uOg3uPRpWzbflAEylYsOkCtfPkZyWB4qLnKqnpAXs4XrgSAdVYyxrbhWdo7Zp2Tvk+GxMsqmTnqi/KBNlsACSOAtp1U4HyiY6TSGR4x152J/Ext4U0/AY2FmBvcnNpc3toewW8a6YsHCOg99LaFkx2fvsqy7OkxLO8kKYpJWzBy3KAlDcnXoHqrfszfiCObFG0nn8U0ic1eDKi6876QaoU0UVxzeHaa3RZMwOUaEW4dBvTUaYi8N2W+LD7Te2otipM2JPUZD+anvdPa8RwmYuq3dtGYA9FRnDbQQzKc6/vL8e29b0/mZiRJpE88v2TWvDnLLL6AaG2th+Uvyq3A4X066wj2nh8zMJV53b1eqkX3YrsRrHY7K5UngbdxNRLe+blGQ9h9tPG1mDTSMHUrmPTqeqwpi2w9wpGpvYjqGtVdUQ6jEYOyk+D13R2b9DWz4PSoYx4+cqQB1XrlGNbq8KXE41XN2XotobVqWROkN+Kot5GPGzN8MRApWJigJuQtxc+o13//AOjYv+I/e361GRInU34qyEqdTfipDJQvlKxg/wCI/e360reUrF9Mj97frUW5VOpvxUvKp1N3igB6xm++IlADuxANxcsbHrFNx2serwNc/Kp1P3igSJ1N3iiwOobYPV4Gsv20erwNcZdPr94ozJ9fvFAWdn7bPV4Gsf2yf8Brlzp9fvFLnj6n7xRYHT+2D/gNZDbJ6v6TXOJIuqT8Q/SlEkXVJ+IfpTsDoG2T1H8P96Dtlugf01oEkXVJ+IUvKQ9Un4h+lFiNv7Xbq8P71h+2GPR4Vhni6pPxD9KOVi6FcfeH6UAZ/tR+rwpf2nJ1eFYCWL6L/iH6Upmi6Eb8f9qBmf7Ul+j4Uo2nN1eArWJ4rfu2/H/akGIj+g34z+lAjd+1pf8AAKQ7UlP/AIFazPF/DP4zR8Ij/hn8ZoGZ/DZer2Vj8Pk6vEUnwiL+F/W1HwyP+Cv4moADjpP8IpBj5P8ADS/DU/gp41j8NX+EnjQI2pteYcGt96kO1pvp/wBVajjRpaNO41l+0f5cfdQBmdrT/wAT+o1idqzfxPE0g2mfoR/hpf2q30U/CKANTYuQ8ZD3msGnc/PJ763naz9S/hFIdqv9X8IoAz2YvnVztYX6dKlvJD/DUNfajniR3Cl/akn0q3GaQDaaWiipDFooooAWgUtFAhKUUUUDA0ClooAKBRRQAtKKSigBaBRRQIKKKKAFooopjCiiikAopaKKYhDSUUUAFJRRSGLSUUUwCshRRSAxNKeFFFMDGloooE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ata:image/jpeg;base64,/9j/4AAQSkZJRgABAQAAAQABAAD/2wCEAAkGBhQSDxQUEBQUFBQVFRYWFBQUFRQUFRQVFxYWFBQWFBQXHCYeFxkjGhUVHy8gJCcpLCwsFR8xNTAqNSYrLCkBCQoKDgwOGg8PGikcHCUsLCkpLCwsKSwpKSwsKSkpKSwsLCwpKSkqLCwpKSwsLCwsKSwpLCksLCksLCwsLCksLP/AABEIALIBGgMBIgACEQEDEQH/xAAcAAABBAMBAAAAAAAAAAAAAAAAAQUGBwIDBAj/xABMEAACAQIDAwcGCwcCBQQDAQABAgMAEQQSIQUGMRMiQVFhkaEHI3GBscEUJDJCUmJygpKy0RUzU2Oi4fAlwkNUc7Pxg5PD0zSjpBf/xAAaAQADAQEBAQAAAAAAAAAAAAAAAQMCBAUG/8QALxEAAgIBAwIEBAYDAQAAAAAAAAECESEDEjFBYQQigcETMlFxIzNCkaHwQ7HxBf/aAAwDAQACEQMRAD8ApmkpaK2AlFLSUAFLSUtABRRRQAlFFFABRRRQAUUUUAFFFFABRRRQAUUUUAFFFFABRRRQAUUUUAFFFFABRRRQAUUUUAFFFFABS0lFAC0UUlAC0lLRQAlLSUtMArOOIsbKCTroNeAufCsRUj3Pwl5g56LgetW1rMnSbKacN8lH6sjhWkIqx8buxFKc1srX4j5LfaHvpl362ZHG8PJLa2HiErD5LSAc4jQWI4H0A9NT09VT+50+I8HPRecr6kRorIiunZuC5WaOPMq53VMzGyrmIW7HoAvc1U4zkoqYb9eT9tnZTyqTIzFMyjLZwqyWtc6FHU3v19l4fSTsGqCltSVvweFaSRUQXZ2CqOssQAO80xGm1JUr3t8nmJ2eoafIbkA5CWy5gSlyQOORx9w9l4qaE7G1QlFFdezdmSTyLHAjSSMbKii5PTw9FAjkort2nsiXDuEmQoxUMAelTwII4/2I6K5QtCdjaoxApStTvye7h/CiZ5xaBA+UdMkioXA+wNLnpvbrsu8m7ZxOPnWEASGWbKvAHKWIXqGi2HRwpN0m3wCV4RArUlb8RhmRirgqwNiCLEEcQR0VpIoTsKEooopiCiiigAooooAKKKKAClpKWgAoFFAFABRWVqed39058W1olso+VI2iIOst7qAGSinLb+xWwuIeJ9cp0YcGHQRTdamBtw8WZgCbdvoBNTLdeLhYcEY9we57qiez47v6AT4VZPk6hHwuFWAIblFI43GR7g95oauLKac9k1L6OzvhlRVvIQq/SJtWqaBZowUUyo4YkBSeavE8Oql3t3eMfKwkkqoEkbdJW+l+0WI9VOPk2xvncPEB8gThurKblfVw768yMc08M+o1NXyOcVcasqTeTAJDiGWO+WysL62uL2vTYjkG46Kf99QPhj5eGlvQLgeFqj5Fd8MxVnzfiElqySxke9pbVebCKZLaTECwsP3a9HD10w052+J/+v8A/H/am21OJKeRKzjkINxxHCsbUoFaMElx288+Kw0vLOSByIAubaM+pBPHU9+lMMOBdkd1W6pYueq5sP8AOyu/ZGGMkUqAqCxisWYKt8x4sdB66nuw91FMDwcsDCUZp5YwoysGAKhjcMqmG/RoX1FKEW20v7gpJrDf9yVXT1unvK+BxSzx6kBl6ODDKbEg2Pqrk2zsl8PM0cnEcCODKfksp6VI1rhpswSfezeF8bHFLJx5ScDpIU8k1r215zMfvG1qN0N02xTlmuIUIzngWuyrlQ9fOF+oU1OPi0P/AFJfZFVtbSPIbOkMPm8uCgK5dLMXw4LAj5xJJv1msw4NyyyYYWMLEqKAqrBzVAsAPgzDSoRsbBGTbEhXgsszH0c8e1hWnyU7XeWPELK7OV1BdixymGQWBJ4cwadtOO7O2ooMXiTMcudnsdTwZjbTXX3VPxNvRltVuq/celSmrDyibjJPC86WWaNSSeiQKODdtuB9XopOaIqSCLEdFemcXi05LzjLlkW1yQBZlJ4nsrzrvBGBiHC6jSxHToB7q83/AMqcpQcX04OnxcVaY1mkrKkr2DhEopaLUAFJS2pbUAJSVlai1ACUUUUAApRQKUUAbIxV8bLgC7FRQLXw6k267Xv6aoiIV6Hw2Hts5FHRh1/IK3DkTK88pGzM95F+UoU+lWUX7jVcZaurbuyjiOTjUgGWJUueF/ki9c2zfIXr8Yn00/dqb97fpT1MMaVlX7IhuX+z7TVh+Tyb/UIVHDM2XoP7t7+N6e9teTDDYTByvCXaSy2ZyNLMDoABTF5Pl/1GA9Rcf0v+tZTwOiW+UKNzIcnyjhmy3PSGYmtvkpw8fwLl2FpbuHY30Uaiw4WsL9/VTnvxhLwcol88YY24gxkASd11Pqps8nRZcMM37sq1/UzE9HUTXMo/iZ+56U9S/Cxp9misN9MasGOmj5GCUKxs0iuWtc2F1cUxft1P+UwvdP7pal2/8IMUjMBnE7c62tjI4IB6qhGx08+vr/KapGCpHLrSfxJfceY5y8OmDi/eC0YE4Dc084edzE6W4214U2NteLpwcH4sSP8A5qkewJTmiJ/jrf8Aqt7KbvKHs4R45soADqr2GmpuCe8GnsRNtjUdqw/8pF6pMR/9lZwY6BmVfgqC5AuJZ+k2+nTTkrp2cnno/tr7RRtRncyebL3ejxCSxYeEFwhktnkvJkBYIGubHQ27RUm8n0cRhEaWAlhOZLPJqWxGdLkjUKp77dFcvkqbLtBe1G7zygrt3njOC2qrYZbIc7HTmK8qTEr2XJkNuw9VNJb2hybpFaY/eSOSFIJIS6xE8k5lIkVT8zNl+R05Tex4U1/CMP8AwZP/AHh/9dck5uxPWTWCxknSlSFuY+tJDyMXm5MpZ7DlVuG83mN+T4HTS2luJ6LD32xgj2eFkBIeKBLK1mtaGW1yD9EX0/tW8uFZIoFdSrcrJcMCCP3J1B7CO+pp5UpR8Hwy9JEZ9QwsA/3UorBpvJj5K3X4TII1dVeKQEuytdlUkWsq25rHvrh2uD8MlsR+8Y9nE1t8lUpWcXIylnS19czxMBp1aDvrHbC/GJ7cc59VU0s2Zkia7QVZtjIWOqpG34Tl7rXqnt4E86CNbqOHZcVYG9uzWjweDe9g0IRu8yLf8Z7qj2xtzpdoYlIoRYWvJIQcsa31Zus8bDpPrI5fCwUYSaeHJv8Amims22r+iI9szd2bEJK8S3SFM8jHRVF7KL/SJ0A9PUa4sPhC8ioOLMF9ZNq9Dbf2RBg9kSYTDIcolijkY2vIxCTO7EcTlt3WGlVDu5s++141OtpMx7coLe6ulZVkRg21swQzvGCSFOhNrnQHoowOw5piBFE73+ipI7+Aq68HuLh2m5ebzjOF5hAyiwHrNPc8CoY0jUIpcGygAeFaSt0Qest21HnjG7GlhfJLG6N9FlIPq66mW43k+TETqmLzDOGsFNipAuCT19lWDvxtbniEqmgDBiAWuR0E/Jpr3BmJx0d/pMP6TWtqRdK1ZD99/JRPgA0i+dgH/EXQrfQZ16PSNKgbLXqzyiRZtk4sfyWPdY+6vK8o1qKBmg0UpFJWhCishWIrIUAb4BqK9JKlsPb+VbuUCvOOz0vIg62Ud5FX7Ff4XMCTYQWUdA0F7VSCEzmmQ5cO4+aPY1xU7V+nr/8ANQeM3wqdjML+nWpds+W8SE/QXj6LU9U1Hg4N9DfAy+ge0VWe4IJ2nEe1/wDtv+lT/eLBhIMY2YNygQ5RxQgAa+njUI3GIG0YgAPn69fMb9awuGNlnbbS+Gm/6Mo70PT6q4Nz8Ky4FFaxupK8TZH5yj1BrequzbUV4ZG6oZvFP7Vo2BBfCRkEjNh4wLX0sp1HbzvAVL9RX/F6kO2wZIsViGRTkElmYrmQF+cAwOnEnvpjxG38UupXD2vZbQ6nS9ybWXvqYhTiIMeBxduVUdkbEW7oxXHsndaTEoHuYVsLZ0uX4kkC4sOGvTXIk92M/wDT2Z/Dem/iPa1Sv0X7kTwG9UrAF8vyrWRVWx5wvqCO3hXVvXtGeBkuYiXBsZVUg2PzTk5o14HttWG2UMGOZIlVgrFbtGp5yoMzAWsLtmrd5Ttm8lhYJT5y8hBzhfnLmvmUAk83pJrqenjg8n4ncjm0d6549CIW7VhAX1MVF6dtly4mWJZFjXUkG3JgqVAYnKycLMOm976VC8BtQ5wqoigkA2zewm1Wzu9s0tggczLmSZyFVNMllXnMt1BsLlSb6D0EdJdUZlq/RjTsja7jEhJJGjFucUSMOONrczTo424mnrevZ88WDbFJNePNGMrtFMzl3WO5dECrYOdAX48RXBsrBEYiOzFTmXnAJcXNvo9tSjefd5PgUsmdywy3FogjnlFsZERFD2OoJ4EUT02qHGe51ZUbb0u7FUQZlvcmGGQG3zubGCo07actg46SW/PhDj5GRYVI43LHk79VgNeu1Mu8WMeJhFaMoVzWVOTBuSOcFPOOnE1L919goIUI5pkCM4CpYk8BzgdADThpW+AnqbcWPM+7M/nBiJSxiiaWNmjjIcIkBYLmDFec7Le//CGlNmKtqsskhdVjIGWB1GbkdM+Syc1m0a1rIKl2I2IkWGxbpiJGCLiLBGSyBUDNE1gbENGLgZegWHTSm0d5JZAQ1iotzbWHzOhbD5o7qzt7CWp3JNuXtiSbHRxEhefc2RRwt0ADW164t7QfhsmXoI6La5FvXb5M5mkx0IZVGjMGtrlVJC2vE6hRx6K0b2PbGS3AvdCLdRjS3rtr6arpRonOVndtfesYvDQwZMrKVueIuBlFvTp/mtXVuzu7Hg8OIoh2sx+U7dLH3DoFUDuphOUx+GXrmjv6mBPgDXoTGs55MR3HnY8xHRGDmcHsIGX71T+HHTW2OFyJyc8sg/lDxgligWwUvNM9lHy+SLRoxPaov6gKZ9xN2IoYWxkhEk0rNHENSI1V1jke/SxvbsHpNOvlAxCtjo0HGOEkAcOcdT3EeNJuIiphZFbnM004Ua+a8zymnXmC39VWryIxeR8wlljD9AUHwrKZVdoXHAtfX0E02TljGigkDKb26ecf0rr2diLlEt8i+vXof1oUc2ca03e7uRPfdwcZ91fZWjcVrY6L7Z8Qa2b6i2NPoX8orHclPjkR/me6qHoL5Czt6o8+AxK9cEv5DXk6bjXrragzQSjrRx3qRXkbEDU1zmOhzmsayNY1oQorNawrNaAHTd+O+KhHXLH+YVe+GT49N1ZCPBapPcuLNtDDD+cngb+6r5wmH+Msbcc/sH6VWHDMs4NnRD4K3YwPeLU5TbLOJwBiDZS2mbjYq+bo9Fa8LhrROPqqfbXbu+3myOpvaAaeoaiM+2cCqJjmEgZpFiLJ0oVUKCfSB4VEtwY/9STsEn5Wqbbd2YqxYyUE3lRbjTTILC1Q3cMf6iv2JD4W99YXDNMsja0vmZVsdYZTfosFsfzVzbv4pUwcIIPMw8bmw0y2PDt5vD0V17QTzUh/lSDvU/pWjd7DBsHCdNYEX+n+9QeJFV+V6+wT4CLDwYh0XLmR2bUnUq2g6hdjp21s3clzYSG/QgU/d5nupN5kY4KUICTlGg1Jsyk2HToDXBgMQ0OzZJGGXKk0igixAAZluPSL+ukn5q7FH5tBybt7vYquDbqz45hrd55ib/RLO6kHuFTLyp4TNse/0HibvvGfz1U+6k1sfCW6XCn73N9pq7t8sJymxp1A15FWH3GRz4KavdxOTqUXsHChmJPFbW8avTZ2GK4QIGIy4MXBW3yy2ZdRe2bW/TbqNVFsjZdnVVvd2Vb9ZJsPbV2Trz5LPcCCO2UDK65iF69LMDoeI9VUSpGXyiNQLllVh0OPAipbvGl8BN9lT3Op/Wo3iNI1P1m9oqSbVa+Anv0ofaKzqdCsPmRQm+0fnIz9Vh3H+9WhsLDW5BeyMdwFRPaGzI5h5wXI+TqRa/Hh6KnOw4PORDqPgLj3VSKq2PxC81/U7N48KsGzsfkv5xMRK1z8+VbNbsrzzKdW/wA6RV470baMuyMU5XJ+8iy3zfJlEd72HHjVObL2a0zsqgkkoAO1pFUe2uesmC0fJ3s0fF5gLWgCD7wxDMfWfZUP3pkzYyW/RlUehY1UeyrF2MzYebC4bJoMMpd7/JZFxIy27ddeyq23lkIxk1ulte4VRASTyZ4IHaEXTkEj9yEA97CrpQ9VVN5HcPmxMz/RhVfW7j3IatjlACBcAk2Go1IBYgDpNlJ9ANS1OQRXm1NmPNjsTNosSWjznhzSRYdZ4V27ueagnW3OedludSAMKzgr6QhHoJp13riV1XDrYLcO4FudZgSCO3W/26Zdm4+SNwrAEvyrEG1lXNlS31gknHqzDp0qrcRdRwSG+XsTxuaywUREh9FdmGTRPQfbSumUntGlJPJnoQTfJb4426wP6RWW54tiVP8ANHtrZvOt8UptxY+wCsd2hlxAt/GX21Q6EvL6FmYlvNt668m7RW0rjqZh4mvWOJPMNeVdvJbEyjqkf8xqBLoNZrGszWNAhRWS1iKzWgCVeTiLNtTDD69+5SavjCfvR9px+aqS8k8V9qw9gc9yNV44GHnKfrN/uqkOGJmjCJc264z4ED30mxjYuOweBIrowUdnUdjfr7q0JzJD23rTHEw3k/8AxJvsEioFuTLbaS9qyD+m/uqcbbkvhph/Lb2VBdzjbaSeh/y1noaZaGM1hk+w/wCU1ybq4n4rAtjcQI1+jiVt6dK7cQfNsOtT4rTfuoficB/lgeJqMl5vQqn+F6+zHibEZEZiL5QTZeJAF7DtqN+UnG8nsrEkfOQIPvsqnwJqSNqCOvSoL5XJPiUafTmW/aFVvey0USWSjYZikgYcVYMPSDcV6KxmPH7JeUcGw5I++Mq/mFee8XhspHo8QSp8RVpLte+7UWupdYT9x2b8qLVEZYz7rRF8dAoF/OK2v1ed/tq05CWxMo6eRUG3XmjPvqufJxAXxo1tlRyG0Nr2S+unzqnmxcXymIlfrBPqMnN8FFXSw32JTeYruNuPi8yv2n19SmpAxzbOkv04csfwZv0ps2jh/Mr2SN3FUFdGAmvs5r/8s4P3UZR7KnPgvHkr8EkjS1z/AOKnGx0sydmfu1/UVAcLNeRAOllH9Qqe4WYLY/VbxIFVWUzfiXmKGzylMBs+VVAGdkFgLatKrE6dJN6gu7mAePDzzRjngw5DYHnfCANAfRUp3wxIl5OK/wAueIH0Zta17N2nGmHxBMZCwywKwFuffEP8kdHDp6qlWSXQeNmY6Q47Cq3z8EjvzRfOYpyTccNSdB11W28an4W4HSw8VBqydmSBsfAwFh8CjIvxsYZiL26dahRwOfauU6hWVz6FRSPGwoQyZbhRtgMNI0o85LZgo4okcc7XY/8ApvoNdKnkOGZuQklsDGrM4+uyZSRbQAXfvFNGxmUTKuRbrGbuSSRkSNxl6F1xsin113NjCuHklbMQ5Z1XU+aRQECjrcLm9MhqUssYybTjZpZZhq3JsI1twbVvXciMfcpOSIC31NgCesgWJ9etdWFwzJGgc3e13N7843d7dmYkDsArVJMC5T5wVXI6LMXAN+HFG7qujA64MXiFurTvrhwWGaHDosrmR7sS9yb3YtxPprKbBSvHEInyANeT6ylWAHeQfVSHCiHDRRA5sigZj09tSivMJ8Ef2jEGxEJPW5pNlw2nP/WX2iurERXnhH1XpNnRWmfskU+NU6nYl5PT3JpOea1u2vLu9seXHYgfzX/Ma9SSjRq8z+UGPLtLED+YT3gGpM5SMNWNZGsaQGQrNawFZrQBYHkaivtNT1RSHwA99Xbs3SMen23qm/Ionx6Q9ULeLIKujCQ+aABse/tra4AwaO0kfbe9vQa4seLN6z7DTq63CHtBpu2gnOb0VpAhh2tivi8gHSh/LUX3Ot+0R9lvyU9Y6a8Eg+ofYRUf3Qf/AFFPst/26bNlqYh+YbdR9lMu6WIHwSBTxCk27A5F/EU44uWy+mmLdNvi0ZtwDr/+xj+ndUq8y+z9ja/Lf3X+mS5TpUA8pMmZoktmyo0mXXnHMLC46eZU3jn07qrnezGhtqBSbWjCHXpYCTT1E1qjEeSHbx7NULcDLZ2Xp1zKsgPeXHqrRg9qfEhh76LOZh1axhPaPGpVtjZ2bCMcytaOI6E/Kido5WAPR5wX7RULaEKb+qtpCnhk/wDJdhCWnZbXyBdTb5WY3GnHmjSphuvgWXnspAdQBcg31dgQBwFjTF5MmEeCnlP09PuqLDvbxqXbKxIOGg+yPBWB8a3bUX3ItJzXY0bWitGewk/0X91NGzsV8SlHEBMQvcZP1FPO2phkb1/keoRsjaY5OdSfny+Kg+81LoWXJDdmY7z8Y+uvtvUu2pt3k4zl1ITT0gE/pVaYfF2lXsN/CuzaW2Li3RYDwIqsZVFi1fNJEj3YxpxWLw+YamSNm6hzxpTxHhbYXGdOfEYc980ppg8kyZscvUrx93OPuqW4eO2DlJ6Z4PDO3vqadiO7Yg+PRfVwcA//AJmt7a4NibLzY7EP1tHGun1ULf7acdgNmkimCnzkaxWGuQRQ5CxPUbX9dbwVi5I5STJMraW4izjNcjTmgVlTVWb2NOiXbMfPEHVVBcsQBpdc5CknrKKhNLisTeZVtcsHI6lVLXJ7MzKPvdladh7ZWflQgtyTZfk5QLqLW5xvbXq4iuiPCETO7W1VEQDWyLdmv2lmb1KtTT6mWqwzlxMGtz002Pg7TSPfRkjQDpGQysf+4O6pBIL36ej/ADvprxEdiaqjIYZM8eS5GaMi/rIuO+ueXBiFI4hqscYUE9gteurZo+QT05h6r3rRtyXn+oUofMTT5+43YhfPQ9itS4EXkl+0K24n99H9k1jgo7STfaHsrZ3/AKfT3JMX09Nec/KhHbac3blP9Ir0A0pMWnEW7qobyqx22gT9JEPhb3VhrBykIasazYVjasAKBWaCugQCs1irW0CxvIjBfEYg9US+LjTwq5oIuaPRVV+RCHnYk9kY8WPuq2MnWT6jbwo4AwAsxHYD6DcjhXHjV53q99b8TNYXsc4tbKCcw6uFce0MRfKV1vmvfQi1idOvsrSAgm05bLKvTzwe0a2qP7rz2x6dqHxjNSDbWH8+46Cb+pluPbUW2DLlxsB61A70Za3I2i1MRJzCew+ymjdCUfBFGmjOD2HMT766Mcfi8n/TYX+6aYNwEZIJFY385cadY1JPTciot/iJdjpjBvRbrqv7/JOBLpVL7b2iH2jMxPCdgCOy8YHdVtPNZCTpbU+gVQSYnNM7m5u5c9+atMhwWhs7I8RjNyWM0QJ6GnTlvwk5fXaoHiOB07ffU92OxVWyoGYLFKNCczI5DD0hQLenpqG7w4bksTKg4LIwHovdfAiqIzqE93OiU7PVWJGYFiQeF3Dg24E81ePb10+4bEKhjjS5Ch9TxJsSSfWTVdbN3j5KJVDAWVVt6Bbh6q3bK3mUz3aRVAVtSwGvr6abeKMKKuyX737XCRC3E39lVvsvaWshPEt7v7Vt3t3lVwAjA8eBBtUSweNszXNgak2b6nJyvOpZGJrGBLvqbCuueMAixB06KS4Mvkn3kbw/xjN9b2QzGpiuHJwrDQXxCdQAAw8jX7BUd8j8Wrt0DlD3Qkf7ql2Mwl8G4AueUNvtHCuP91a4BGzZmzyrk8wwxqhjAkjKhvg6BzzWuPOFzr6eqtm15o8PA2JkiMohy5VViMoJGZiRpw4cRp20wbG2NJHs3F2BLiZQ4UEtyYEZuBa5BBY+ipJvRsM4nZMgQgNlLqWYqtgLMWtx5mb1mpJ2irwyHbP8seFhL8lhnXO2ZryFrta1/k6aW0rqfy7w9EDn1j+1V3u35PMTjZXjjyIUSOQ8oSvMkF0IsDxGvrqTxeQXFEc6fDr/AO43+2mSfc75fLqL3EB77e+mLbvlQOMCIYspEisrBrMtjqLjiCLg1lJ5HZEx8OFedPPRSSLIqMQOTtmXKSNdaTYHku5WTEBp8pw2IaLRL58mub5Wl+qmmxFubCxHKJCemzE9guRXBtzE+fI6rDwpy3VhAwy9YzC/3iffUf2yb4lvtfpVNP52SqrHKcefT7Jowi+cm9I9lLK3n1+yaMH+9l9VM7b8vp7nR8IsLD12qofKxBfFoeuMeBNWXNKLcbG9V35R+dJEfqEeNaccHMivDBSchXe0dY5KxtGKIqzWOtoSlFaoC1PItF5vEH60Y7gxqziarvyNj4rMf5o8EH61YZqb5GHRXBtDDDMH6eHYQezr0pyI0rkx6+b9FqFyIr3excmIFvnKvvFRDYz2xmGNgbqBr2h1v6Rx9VT7fTDjNA/1iviCPfVYR7QKTRSJYmO4Ia9jZmte3Ya1LoUjVFq4q3IPmNgy5fW2g/zsqPbr7TVGyPYB10Y6DMGbQntB8KasRvSJEUSByR0AgLfgdB7a0QbXiAsYz09N+OvA1xanxHPdFcHtaD0FouEpck63hxHJ4Od+qJyPwm3jaqK2bNlckgnToAPtqxJt5UMLRLFzGBBDNpY9gHZTL8KQcIYvw3q6cn0PP1Iad4n/AAxywW+CBFVo3Pm5EkGZQGzqouB2FT+I00bb2ly8ocLlJSMPre7qgQsNOBsNK0ygMb2A7FFh3VhyVXRySd4NAwoOp41muEUdFbhFS8nQYND4dOoVqOHTqHdXYUrAx0AcvwdeoVkMOOoVt5OlCUAdey8Y8JvGzJofksy8RY8DWyDf/FpbnsQGDZWNxmAy3sR1aVyIvppQlDQxx2D5Q5sLM0qAsX/eh2LiTqzX1uOg3uPRpWzbflAEylYsOkCtfPkZyWB4qLnKqnpAXs4XrgSAdVYyxrbhWdo7Zp2Tvk+GxMsqmTnqi/KBNlsACSOAtp1U4HyiY6TSGR4x152J/Ext4U0/AY2FmBvcnNpc3toewW8a6YsHCOg99LaFkx2fvsqy7OkxLO8kKYpJWzBy3KAlDcnXoHqrfszfiCObFG0nn8U0ic1eDKi6876QaoU0UVxzeHaa3RZMwOUaEW4dBvTUaYi8N2W+LD7Te2otipM2JPUZD+anvdPa8RwmYuq3dtGYA9FRnDbQQzKc6/vL8e29b0/mZiRJpE88v2TWvDnLLL6AaG2th+Uvyq3A4X066wj2nh8zMJV53b1eqkX3YrsRrHY7K5UngbdxNRLe+blGQ9h9tPG1mDTSMHUrmPTqeqwpi2w9wpGpvYjqGtVdUQ6jEYOyk+D13R2b9DWz4PSoYx4+cqQB1XrlGNbq8KXE41XN2XotobVqWROkN+Kot5GPGzN8MRApWJigJuQtxc+o13//AOjYv+I/e361GRInU34qyEqdTfipDJQvlKxg/wCI/e360reUrF9Mj97frUW5VOpvxUvKp1N3igB6xm++IlADuxANxcsbHrFNx2serwNc/Kp1P3igSJ1N3iiwOobYPV4Gsv20erwNcZdPr94ozJ9fvFAWdn7bPV4Gsf2yf8Brlzp9fvFLnj6n7xRYHT+2D/gNZDbJ6v6TXOJIuqT8Q/SlEkXVJ+IfpTsDoG2T1H8P96Dtlugf01oEkXVJ+IUvKQ9Un4h+lFiNv7Xbq8P71h+2GPR4Vhni6pPxD9KOVi6FcfeH6UAZ/tR+rwpf2nJ1eFYCWL6L/iH6Upmi6Eb8f9qBmf7Ul+j4Uo2nN1eArWJ4rfu2/H/akGIj+g34z+lAjd+1pf8AAKQ7UlP/AIFazPF/DP4zR8Ij/hn8ZoGZ/DZer2Vj8Pk6vEUnwiL+F/W1HwyP+Cv4moADjpP8IpBj5P8ADS/DU/gp41j8NX+EnjQI2pteYcGt96kO1pvp/wBVajjRpaNO41l+0f5cfdQBmdrT/wAT+o1idqzfxPE0g2mfoR/hpf2q30U/CKANTYuQ8ZD3msGnc/PJ763naz9S/hFIdqv9X8IoAz2YvnVztYX6dKlvJD/DUNfajniR3Cl/akn0q3GaQDaaWiipDFooooAWgUtFAhKUUUUDA0ClooAKBRRQAtKKSigBaBRRQIKKKKAFooopjCiiikAopaKKYhDSUUUAFJRRSGLSUUUwCshRRSAxNKeFFFMDGloooEf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hQSDxQUEBQUFBQVFRYWFBQUFRQUFRQVFxYWFBQWFBQXHCYeFxkjGhUVHy8gJCcpLCwsFR8xNTAqNSYrLCkBCQoKDgwOGg8PGikcHCUsLCkpLCwsKSwpKSwsKSkpKSwsLCwpKSkqLCwpKSwsLCwsKSwpLCksLCksLCwsLCksLP/AABEIALIBGgMBIgACEQEDEQH/xAAcAAABBAMBAAAAAAAAAAAAAAAAAQUGBwIDBAj/xABMEAACAQIDAwcGCwcCBQQDAQABAgMAEQQSIQUGMRMiQVFhkaEHI3GBscEUJDJCUmJygpKy0RUzU2Oi4fAlwkNUc7Pxg5PD0zSjpBf/xAAaAQADAQEBAQAAAAAAAAAAAAAAAQMCBAUG/8QALxEAAgIBAwIEBAYDAQAAAAAAAAECESEDEjFBYQQigcETMlFxIzNCkaHwQ7HxBf/aAAwDAQACEQMRAD8ApmkpaK2AlFLSUAFLSUtABRRRQAlFFFABRRRQAUUUUAFFFFABRRRQAUUUUAFFFFABRRRQAUUUUAFFFFABRRRQAUUUUAFFFFABS0lFAC0UUlAC0lLRQAlLSUtMArOOIsbKCTroNeAufCsRUj3Pwl5g56LgetW1rMnSbKacN8lH6sjhWkIqx8buxFKc1srX4j5LfaHvpl362ZHG8PJLa2HiErD5LSAc4jQWI4H0A9NT09VT+50+I8HPRecr6kRorIiunZuC5WaOPMq53VMzGyrmIW7HoAvc1U4zkoqYb9eT9tnZTyqTIzFMyjLZwqyWtc6FHU3v19l4fSTsGqCltSVvweFaSRUQXZ2CqOssQAO80xGm1JUr3t8nmJ2eoafIbkA5CWy5gSlyQOORx9w9l4qaE7G1QlFFdezdmSTyLHAjSSMbKii5PTw9FAjkort2nsiXDuEmQoxUMAelTwII4/2I6K5QtCdjaoxApStTvye7h/CiZ5xaBA+UdMkioXA+wNLnpvbrsu8m7ZxOPnWEASGWbKvAHKWIXqGi2HRwpN0m3wCV4RArUlb8RhmRirgqwNiCLEEcQR0VpIoTsKEooopiCiiigAooooAKKKKAClpKWgAoFFAFABRWVqed39058W1olso+VI2iIOst7qAGSinLb+xWwuIeJ9cp0YcGHQRTdamBtw8WZgCbdvoBNTLdeLhYcEY9we57qiez47v6AT4VZPk6hHwuFWAIblFI43GR7g95oauLKac9k1L6OzvhlRVvIQq/SJtWqaBZowUUyo4YkBSeavE8Oql3t3eMfKwkkqoEkbdJW+l+0WI9VOPk2xvncPEB8gThurKblfVw768yMc08M+o1NXyOcVcasqTeTAJDiGWO+WysL62uL2vTYjkG46Kf99QPhj5eGlvQLgeFqj5Fd8MxVnzfiElqySxke9pbVebCKZLaTECwsP3a9HD10w052+J/+v8A/H/am21OJKeRKzjkINxxHCsbUoFaMElx288+Kw0vLOSByIAubaM+pBPHU9+lMMOBdkd1W6pYueq5sP8AOyu/ZGGMkUqAqCxisWYKt8x4sdB66nuw91FMDwcsDCUZp5YwoysGAKhjcMqmG/RoX1FKEW20v7gpJrDf9yVXT1unvK+BxSzx6kBl6ODDKbEg2Pqrk2zsl8PM0cnEcCODKfksp6VI1rhpswSfezeF8bHFLJx5ScDpIU8k1r215zMfvG1qN0N02xTlmuIUIzngWuyrlQ9fOF+oU1OPi0P/AFJfZFVtbSPIbOkMPm8uCgK5dLMXw4LAj5xJJv1msw4NyyyYYWMLEqKAqrBzVAsAPgzDSoRsbBGTbEhXgsszH0c8e1hWnyU7XeWPELK7OV1BdixymGQWBJ4cwadtOO7O2ooMXiTMcudnsdTwZjbTXX3VPxNvRltVuq/celSmrDyibjJPC86WWaNSSeiQKODdtuB9XopOaIqSCLEdFemcXi05LzjLlkW1yQBZlJ4nsrzrvBGBiHC6jSxHToB7q83/AMqcpQcX04OnxcVaY1mkrKkr2DhEopaLUAFJS2pbUAJSVlai1ACUUUUAApRQKUUAbIxV8bLgC7FRQLXw6k267Xv6aoiIV6Hw2Hts5FHRh1/IK3DkTK88pGzM95F+UoU+lWUX7jVcZaurbuyjiOTjUgGWJUueF/ki9c2zfIXr8Yn00/dqb97fpT1MMaVlX7IhuX+z7TVh+Tyb/UIVHDM2XoP7t7+N6e9teTDDYTByvCXaSy2ZyNLMDoABTF5Pl/1GA9Rcf0v+tZTwOiW+UKNzIcnyjhmy3PSGYmtvkpw8fwLl2FpbuHY30Uaiw4WsL9/VTnvxhLwcol88YY24gxkASd11Pqps8nRZcMM37sq1/UzE9HUTXMo/iZ+56U9S/Cxp9misN9MasGOmj5GCUKxs0iuWtc2F1cUxft1P+UwvdP7pal2/8IMUjMBnE7c62tjI4IB6qhGx08+vr/KapGCpHLrSfxJfceY5y8OmDi/eC0YE4Dc084edzE6W4214U2NteLpwcH4sSP8A5qkewJTmiJ/jrf8Aqt7KbvKHs4R45soADqr2GmpuCe8GnsRNtjUdqw/8pF6pMR/9lZwY6BmVfgqC5AuJZ+k2+nTTkrp2cnno/tr7RRtRncyebL3ejxCSxYeEFwhktnkvJkBYIGubHQ27RUm8n0cRhEaWAlhOZLPJqWxGdLkjUKp77dFcvkqbLtBe1G7zygrt3njOC2qrYZbIc7HTmK8qTEr2XJkNuw9VNJb2hybpFaY/eSOSFIJIS6xE8k5lIkVT8zNl+R05Tex4U1/CMP8AwZP/AHh/9dck5uxPWTWCxknSlSFuY+tJDyMXm5MpZ7DlVuG83mN+T4HTS2luJ6LD32xgj2eFkBIeKBLK1mtaGW1yD9EX0/tW8uFZIoFdSrcrJcMCCP3J1B7CO+pp5UpR8Hwy9JEZ9QwsA/3UorBpvJj5K3X4TII1dVeKQEuytdlUkWsq25rHvrh2uD8MlsR+8Y9nE1t8lUpWcXIylnS19czxMBp1aDvrHbC/GJ7cc59VU0s2Zkia7QVZtjIWOqpG34Tl7rXqnt4E86CNbqOHZcVYG9uzWjweDe9g0IRu8yLf8Z7qj2xtzpdoYlIoRYWvJIQcsa31Zus8bDpPrI5fCwUYSaeHJv8Amims22r+iI9szd2bEJK8S3SFM8jHRVF7KL/SJ0A9PUa4sPhC8ioOLMF9ZNq9Dbf2RBg9kSYTDIcolijkY2vIxCTO7EcTlt3WGlVDu5s++141OtpMx7coLe6ulZVkRg21swQzvGCSFOhNrnQHoowOw5piBFE73+ipI7+Aq68HuLh2m5ebzjOF5hAyiwHrNPc8CoY0jUIpcGygAeFaSt0Qest21HnjG7GlhfJLG6N9FlIPq66mW43k+TETqmLzDOGsFNipAuCT19lWDvxtbniEqmgDBiAWuR0E/Jpr3BmJx0d/pMP6TWtqRdK1ZD99/JRPgA0i+dgH/EXQrfQZ16PSNKgbLXqzyiRZtk4sfyWPdY+6vK8o1qKBmg0UpFJWhCishWIrIUAb4BqK9JKlsPb+VbuUCvOOz0vIg62Ud5FX7Ff4XMCTYQWUdA0F7VSCEzmmQ5cO4+aPY1xU7V+nr/8ANQeM3wqdjML+nWpds+W8SE/QXj6LU9U1Hg4N9DfAy+ge0VWe4IJ2nEe1/wDtv+lT/eLBhIMY2YNygQ5RxQgAa+njUI3GIG0YgAPn69fMb9awuGNlnbbS+Gm/6Mo70PT6q4Nz8Ky4FFaxupK8TZH5yj1BrequzbUV4ZG6oZvFP7Vo2BBfCRkEjNh4wLX0sp1HbzvAVL9RX/F6kO2wZIsViGRTkElmYrmQF+cAwOnEnvpjxG38UupXD2vZbQ6nS9ybWXvqYhTiIMeBxduVUdkbEW7oxXHsndaTEoHuYVsLZ0uX4kkC4sOGvTXIk92M/wDT2Z/Dem/iPa1Sv0X7kTwG9UrAF8vyrWRVWx5wvqCO3hXVvXtGeBkuYiXBsZVUg2PzTk5o14HttWG2UMGOZIlVgrFbtGp5yoMzAWsLtmrd5Ttm8lhYJT5y8hBzhfnLmvmUAk83pJrqenjg8n4ncjm0d6549CIW7VhAX1MVF6dtly4mWJZFjXUkG3JgqVAYnKycLMOm976VC8BtQ5wqoigkA2zewm1Wzu9s0tggczLmSZyFVNMllXnMt1BsLlSb6D0EdJdUZlq/RjTsja7jEhJJGjFucUSMOONrczTo424mnrevZ88WDbFJNePNGMrtFMzl3WO5dECrYOdAX48RXBsrBEYiOzFTmXnAJcXNvo9tSjefd5PgUsmdywy3FogjnlFsZERFD2OoJ4EUT02qHGe51ZUbb0u7FUQZlvcmGGQG3zubGCo07actg46SW/PhDj5GRYVI43LHk79VgNeu1Mu8WMeJhFaMoVzWVOTBuSOcFPOOnE1L919goIUI5pkCM4CpYk8BzgdADThpW+AnqbcWPM+7M/nBiJSxiiaWNmjjIcIkBYLmDFec7Le//CGlNmKtqsskhdVjIGWB1GbkdM+Syc1m0a1rIKl2I2IkWGxbpiJGCLiLBGSyBUDNE1gbENGLgZegWHTSm0d5JZAQ1iotzbWHzOhbD5o7qzt7CWp3JNuXtiSbHRxEhefc2RRwt0ADW164t7QfhsmXoI6La5FvXb5M5mkx0IZVGjMGtrlVJC2vE6hRx6K0b2PbGS3AvdCLdRjS3rtr6arpRonOVndtfesYvDQwZMrKVueIuBlFvTp/mtXVuzu7Hg8OIoh2sx+U7dLH3DoFUDuphOUx+GXrmjv6mBPgDXoTGs55MR3HnY8xHRGDmcHsIGX71T+HHTW2OFyJyc8sg/lDxgligWwUvNM9lHy+SLRoxPaov6gKZ9xN2IoYWxkhEk0rNHENSI1V1jke/SxvbsHpNOvlAxCtjo0HGOEkAcOcdT3EeNJuIiphZFbnM004Ua+a8zymnXmC39VWryIxeR8wlljD9AUHwrKZVdoXHAtfX0E02TljGigkDKb26ecf0rr2diLlEt8i+vXof1oUc2ca03e7uRPfdwcZ91fZWjcVrY6L7Z8Qa2b6i2NPoX8orHclPjkR/me6qHoL5Czt6o8+AxK9cEv5DXk6bjXrragzQSjrRx3qRXkbEDU1zmOhzmsayNY1oQorNawrNaAHTd+O+KhHXLH+YVe+GT49N1ZCPBapPcuLNtDDD+cngb+6r5wmH+Msbcc/sH6VWHDMs4NnRD4K3YwPeLU5TbLOJwBiDZS2mbjYq+bo9Fa8LhrROPqqfbXbu+3myOpvaAaeoaiM+2cCqJjmEgZpFiLJ0oVUKCfSB4VEtwY/9STsEn5Wqbbd2YqxYyUE3lRbjTTILC1Q3cMf6iv2JD4W99YXDNMsja0vmZVsdYZTfosFsfzVzbv4pUwcIIPMw8bmw0y2PDt5vD0V17QTzUh/lSDvU/pWjd7DBsHCdNYEX+n+9QeJFV+V6+wT4CLDwYh0XLmR2bUnUq2g6hdjp21s3clzYSG/QgU/d5nupN5kY4KUICTlGg1Jsyk2HToDXBgMQ0OzZJGGXKk0igixAAZluPSL+ukn5q7FH5tBybt7vYquDbqz45hrd55ib/RLO6kHuFTLyp4TNse/0HibvvGfz1U+6k1sfCW6XCn73N9pq7t8sJymxp1A15FWH3GRz4KavdxOTqUXsHChmJPFbW8avTZ2GK4QIGIy4MXBW3yy2ZdRe2bW/TbqNVFsjZdnVVvd2Vb9ZJsPbV2Trz5LPcCCO2UDK65iF69LMDoeI9VUSpGXyiNQLllVh0OPAipbvGl8BN9lT3Op/Wo3iNI1P1m9oqSbVa+Anv0ofaKzqdCsPmRQm+0fnIz9Vh3H+9WhsLDW5BeyMdwFRPaGzI5h5wXI+TqRa/Hh6KnOw4PORDqPgLj3VSKq2PxC81/U7N48KsGzsfkv5xMRK1z8+VbNbsrzzKdW/wA6RV470baMuyMU5XJ+8iy3zfJlEd72HHjVObL2a0zsqgkkoAO1pFUe2uesmC0fJ3s0fF5gLWgCD7wxDMfWfZUP3pkzYyW/RlUehY1UeyrF2MzYebC4bJoMMpd7/JZFxIy27ddeyq23lkIxk1ulte4VRASTyZ4IHaEXTkEj9yEA97CrpQ9VVN5HcPmxMz/RhVfW7j3IatjlACBcAk2Go1IBYgDpNlJ9ANS1OQRXm1NmPNjsTNosSWjznhzSRYdZ4V27ueagnW3OedludSAMKzgr6QhHoJp13riV1XDrYLcO4FudZgSCO3W/26Zdm4+SNwrAEvyrEG1lXNlS31gknHqzDp0qrcRdRwSG+XsTxuaywUREh9FdmGTRPQfbSumUntGlJPJnoQTfJb4426wP6RWW54tiVP8ANHtrZvOt8UptxY+wCsd2hlxAt/GX21Q6EvL6FmYlvNt668m7RW0rjqZh4mvWOJPMNeVdvJbEyjqkf8xqBLoNZrGszWNAhRWS1iKzWgCVeTiLNtTDD69+5SavjCfvR9px+aqS8k8V9qw9gc9yNV44GHnKfrN/uqkOGJmjCJc264z4ED30mxjYuOweBIrowUdnUdjfr7q0JzJD23rTHEw3k/8AxJvsEioFuTLbaS9qyD+m/uqcbbkvhph/Lb2VBdzjbaSeh/y1noaZaGM1hk+w/wCU1ybq4n4rAtjcQI1+jiVt6dK7cQfNsOtT4rTfuoficB/lgeJqMl5vQqn+F6+zHibEZEZiL5QTZeJAF7DtqN+UnG8nsrEkfOQIPvsqnwJqSNqCOvSoL5XJPiUafTmW/aFVvey0USWSjYZikgYcVYMPSDcV6KxmPH7JeUcGw5I++Mq/mFee8XhspHo8QSp8RVpLte+7UWupdYT9x2b8qLVEZYz7rRF8dAoF/OK2v1ed/tq05CWxMo6eRUG3XmjPvqufJxAXxo1tlRyG0Nr2S+unzqnmxcXymIlfrBPqMnN8FFXSw32JTeYruNuPi8yv2n19SmpAxzbOkv04csfwZv0ps2jh/Mr2SN3FUFdGAmvs5r/8s4P3UZR7KnPgvHkr8EkjS1z/AOKnGx0sydmfu1/UVAcLNeRAOllH9Qqe4WYLY/VbxIFVWUzfiXmKGzylMBs+VVAGdkFgLatKrE6dJN6gu7mAePDzzRjngw5DYHnfCANAfRUp3wxIl5OK/wAueIH0Zta17N2nGmHxBMZCwywKwFuffEP8kdHDp6qlWSXQeNmY6Q47Cq3z8EjvzRfOYpyTccNSdB11W28an4W4HSw8VBqydmSBsfAwFh8CjIvxsYZiL26dahRwOfauU6hWVz6FRSPGwoQyZbhRtgMNI0o85LZgo4okcc7XY/8ApvoNdKnkOGZuQklsDGrM4+uyZSRbQAXfvFNGxmUTKuRbrGbuSSRkSNxl6F1xsin113NjCuHklbMQ5Z1XU+aRQECjrcLm9MhqUssYybTjZpZZhq3JsI1twbVvXciMfcpOSIC31NgCesgWJ9etdWFwzJGgc3e13N7843d7dmYkDsArVJMC5T5wVXI6LMXAN+HFG7qujA64MXiFurTvrhwWGaHDosrmR7sS9yb3YtxPprKbBSvHEInyANeT6ylWAHeQfVSHCiHDRRA5sigZj09tSivMJ8Ef2jEGxEJPW5pNlw2nP/WX2iurERXnhH1XpNnRWmfskU+NU6nYl5PT3JpOea1u2vLu9seXHYgfzX/Ma9SSjRq8z+UGPLtLED+YT3gGpM5SMNWNZGsaQGQrNawFZrQBYHkaivtNT1RSHwA99Xbs3SMen23qm/Ionx6Q9ULeLIKujCQ+aABse/tra4AwaO0kfbe9vQa4seLN6z7DTq63CHtBpu2gnOb0VpAhh2tivi8gHSh/LUX3Ot+0R9lvyU9Y6a8Eg+ofYRUf3Qf/AFFPst/26bNlqYh+YbdR9lMu6WIHwSBTxCk27A5F/EU44uWy+mmLdNvi0ZtwDr/+xj+ndUq8y+z9ja/Lf3X+mS5TpUA8pMmZoktmyo0mXXnHMLC46eZU3jn07qrnezGhtqBSbWjCHXpYCTT1E1qjEeSHbx7NULcDLZ2Xp1zKsgPeXHqrRg9qfEhh76LOZh1axhPaPGpVtjZ2bCMcytaOI6E/Kido5WAPR5wX7RULaEKb+qtpCnhk/wDJdhCWnZbXyBdTb5WY3GnHmjSphuvgWXnspAdQBcg31dgQBwFjTF5MmEeCnlP09PuqLDvbxqXbKxIOGg+yPBWB8a3bUX3ItJzXY0bWitGewk/0X91NGzsV8SlHEBMQvcZP1FPO2phkb1/keoRsjaY5OdSfny+Kg+81LoWXJDdmY7z8Y+uvtvUu2pt3k4zl1ITT0gE/pVaYfF2lXsN/CuzaW2Li3RYDwIqsZVFi1fNJEj3YxpxWLw+YamSNm6hzxpTxHhbYXGdOfEYc980ppg8kyZscvUrx93OPuqW4eO2DlJ6Z4PDO3vqadiO7Yg+PRfVwcA//AJmt7a4NibLzY7EP1tHGun1ULf7acdgNmkimCnzkaxWGuQRQ5CxPUbX9dbwVi5I5STJMraW4izjNcjTmgVlTVWb2NOiXbMfPEHVVBcsQBpdc5CknrKKhNLisTeZVtcsHI6lVLXJ7MzKPvdladh7ZWflQgtyTZfk5QLqLW5xvbXq4iuiPCETO7W1VEQDWyLdmv2lmb1KtTT6mWqwzlxMGtz002Pg7TSPfRkjQDpGQysf+4O6pBIL36ej/ADvprxEdiaqjIYZM8eS5GaMi/rIuO+ueXBiFI4hqscYUE9gteurZo+QT05h6r3rRtyXn+oUofMTT5+43YhfPQ9itS4EXkl+0K24n99H9k1jgo7STfaHsrZ3/AKfT3JMX09Nec/KhHbac3blP9Ir0A0pMWnEW7qobyqx22gT9JEPhb3VhrBykIasazYVjasAKBWaCugQCs1irW0CxvIjBfEYg9US+LjTwq5oIuaPRVV+RCHnYk9kY8WPuq2MnWT6jbwo4AwAsxHYD6DcjhXHjV53q99b8TNYXsc4tbKCcw6uFce0MRfKV1vmvfQi1idOvsrSAgm05bLKvTzwe0a2qP7rz2x6dqHxjNSDbWH8+46Cb+pluPbUW2DLlxsB61A70Za3I2i1MRJzCew+ymjdCUfBFGmjOD2HMT766Mcfi8n/TYX+6aYNwEZIJFY385cadY1JPTciot/iJdjpjBvRbrqv7/JOBLpVL7b2iH2jMxPCdgCOy8YHdVtPNZCTpbU+gVQSYnNM7m5u5c9+atMhwWhs7I8RjNyWM0QJ6GnTlvwk5fXaoHiOB07ffU92OxVWyoGYLFKNCczI5DD0hQLenpqG7w4bksTKg4LIwHovdfAiqIzqE93OiU7PVWJGYFiQeF3Dg24E81ePb10+4bEKhjjS5Ch9TxJsSSfWTVdbN3j5KJVDAWVVt6Bbh6q3bK3mUz3aRVAVtSwGvr6abeKMKKuyX737XCRC3E39lVvsvaWshPEt7v7Vt3t3lVwAjA8eBBtUSweNszXNgak2b6nJyvOpZGJrGBLvqbCuueMAixB06KS4Mvkn3kbw/xjN9b2QzGpiuHJwrDQXxCdQAAw8jX7BUd8j8Wrt0DlD3Qkf7ql2Mwl8G4AueUNvtHCuP91a4BGzZmzyrk8wwxqhjAkjKhvg6BzzWuPOFzr6eqtm15o8PA2JkiMohy5VViMoJGZiRpw4cRp20wbG2NJHs3F2BLiZQ4UEtyYEZuBa5BBY+ipJvRsM4nZMgQgNlLqWYqtgLMWtx5mb1mpJ2irwyHbP8seFhL8lhnXO2ZryFrta1/k6aW0rqfy7w9EDn1j+1V3u35PMTjZXjjyIUSOQ8oSvMkF0IsDxGvrqTxeQXFEc6fDr/AO43+2mSfc75fLqL3EB77e+mLbvlQOMCIYspEisrBrMtjqLjiCLg1lJ5HZEx8OFedPPRSSLIqMQOTtmXKSNdaTYHku5WTEBp8pw2IaLRL58mub5Wl+qmmxFubCxHKJCemzE9guRXBtzE+fI6rDwpy3VhAwy9YzC/3iffUf2yb4lvtfpVNP52SqrHKcefT7Jowi+cm9I9lLK3n1+yaMH+9l9VM7b8vp7nR8IsLD12qofKxBfFoeuMeBNWXNKLcbG9V35R+dJEfqEeNaccHMivDBSchXe0dY5KxtGKIqzWOtoSlFaoC1PItF5vEH60Y7gxqziarvyNj4rMf5o8EH61YZqb5GHRXBtDDDMH6eHYQezr0pyI0rkx6+b9FqFyIr3excmIFvnKvvFRDYz2xmGNgbqBr2h1v6Rx9VT7fTDjNA/1iviCPfVYR7QKTRSJYmO4Ia9jZmte3Ya1LoUjVFq4q3IPmNgy5fW2g/zsqPbr7TVGyPYB10Y6DMGbQntB8KasRvSJEUSByR0AgLfgdB7a0QbXiAsYz09N+OvA1xanxHPdFcHtaD0FouEpck63hxHJ4Od+qJyPwm3jaqK2bNlckgnToAPtqxJt5UMLRLFzGBBDNpY9gHZTL8KQcIYvw3q6cn0PP1Iad4n/AAxywW+CBFVo3Pm5EkGZQGzqouB2FT+I00bb2ly8ocLlJSMPre7qgQsNOBsNK0ygMb2A7FFh3VhyVXRySd4NAwoOp41muEUdFbhFS8nQYND4dOoVqOHTqHdXYUrAx0AcvwdeoVkMOOoVt5OlCUAdey8Y8JvGzJofksy8RY8DWyDf/FpbnsQGDZWNxmAy3sR1aVyIvppQlDQxx2D5Q5sLM0qAsX/eh2LiTqzX1uOg3uPRpWzbflAEylYsOkCtfPkZyWB4qLnKqnpAXs4XrgSAdVYyxrbhWdo7Zp2Tvk+GxMsqmTnqi/KBNlsACSOAtp1U4HyiY6TSGR4x152J/Ext4U0/AY2FmBvcnNpc3toewW8a6YsHCOg99LaFkx2fvsqy7OkxLO8kKYpJWzBy3KAlDcnXoHqrfszfiCObFG0nn8U0ic1eDKi6876QaoU0UVxzeHaa3RZMwOUaEW4dBvTUaYi8N2W+LD7Te2otipM2JPUZD+anvdPa8RwmYuq3dtGYA9FRnDbQQzKc6/vL8e29b0/mZiRJpE88v2TWvDnLLL6AaG2th+Uvyq3A4X066wj2nh8zMJV53b1eqkX3YrsRrHY7K5UngbdxNRLe+blGQ9h9tPG1mDTSMHUrmPTqeqwpi2w9wpGpvYjqGtVdUQ6jEYOyk+D13R2b9DWz4PSoYx4+cqQB1XrlGNbq8KXE41XN2XotobVqWROkN+Kot5GPGzN8MRApWJigJuQtxc+o13//AOjYv+I/e361GRInU34qyEqdTfipDJQvlKxg/wCI/e360reUrF9Mj97frUW5VOpvxUvKp1N3igB6xm++IlADuxANxcsbHrFNx2serwNc/Kp1P3igSJ1N3iiwOobYPV4Gsv20erwNcZdPr94ozJ9fvFAWdn7bPV4Gsf2yf8Brlzp9fvFLnj6n7xRYHT+2D/gNZDbJ6v6TXOJIuqT8Q/SlEkXVJ+IfpTsDoG2T1H8P96Dtlugf01oEkXVJ+IUvKQ9Un4h+lFiNv7Xbq8P71h+2GPR4Vhni6pPxD9KOVi6FcfeH6UAZ/tR+rwpf2nJ1eFYCWL6L/iH6Upmi6Eb8f9qBmf7Ul+j4Uo2nN1eArWJ4rfu2/H/akGIj+g34z+lAjd+1pf8AAKQ7UlP/AIFazPF/DP4zR8Ij/hn8ZoGZ/DZer2Vj8Pk6vEUnwiL+F/W1HwyP+Cv4moADjpP8IpBj5P8ADS/DU/gp41j8NX+EnjQI2pteYcGt96kO1pvp/wBVajjRpaNO41l+0f5cfdQBmdrT/wAT+o1idqzfxPE0g2mfoR/hpf2q30U/CKANTYuQ8ZD3msGnc/PJ763naz9S/hFIdqv9X8IoAz2YvnVztYX6dKlvJD/DUNfajniR3Cl/akn0q3GaQDaaWiipDFooooAWgUtFAhKUUUUDA0ClooAKBRRQAtKKSigBaBRRQIKKKKAFooopjCiiikAopaKKYhDSUUUAFJRRSGLSUUUwCshRRSAxNKeFFFMDGloooE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1195388"/>
            <a:ext cx="39528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1962"/>
            <a:ext cx="3734816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https://encrypted-tbn3.gstatic.com/images?q=tbn:ANd9GcSTwqrIBO9-AmBcaMue0dfligA5ygUMrSd2jM2E-wRw58lfqzr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1536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2.gstatic.com/images?q=tbn:ANd9GcSd13RxehsW2G8d2J5ce_8xdKEcdaAlStFSCvvqfkK45xB98wNZXw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83" y="3084945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0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2.gstatic.com/images?q=tbn:ANd9GcS4HkoEvprsMEMKJkhsi8FgmYKOzyecMmf_Cin2AmfwOij8Xsp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5605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encrypted-tbn2.gstatic.com/images?q=tbn:ANd9GcSdxXoGmKKp1YRT2F2QB29uAsayTpisKP2G5PG6xCrEb64dj8w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7339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costumedesign-100414050019-phpapp01/95/costume-design-12-728.jpg?cb=12712393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r="27672"/>
          <a:stretch/>
        </p:blipFill>
        <p:spPr bwMode="auto">
          <a:xfrm>
            <a:off x="381000" y="228600"/>
            <a:ext cx="3103418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slidesharecdn.com/costumedesign-100414050019-phpapp01/95/costume-design-18-728.jpg?cb=127123937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4129" r="25508" b="4407"/>
          <a:stretch/>
        </p:blipFill>
        <p:spPr bwMode="auto">
          <a:xfrm>
            <a:off x="4495800" y="258618"/>
            <a:ext cx="3433618" cy="47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6868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*____________ – Dignity, elevation, hope, spirituality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453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6868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30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6868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___________ 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331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6868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349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0"/>
            <a:ext cx="8973127" cy="1362456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D</a:t>
            </a:r>
            <a:r>
              <a:rPr lang="en-US" sz="5400" dirty="0" smtClean="0"/>
              <a:t>rama -     </a:t>
            </a:r>
            <a:r>
              <a:rPr lang="en-US" sz="5400" dirty="0" smtClean="0">
                <a:solidFill>
                  <a:srgbClr val="FF0000"/>
                </a:solidFill>
              </a:rPr>
              <a:t>D</a:t>
            </a:r>
            <a:r>
              <a:rPr lang="en-US" sz="5400" dirty="0" smtClean="0"/>
              <a:t>irection (emphasis)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/>
              <a:t>tudents </a:t>
            </a:r>
            <a:r>
              <a:rPr lang="en-US" sz="5400" dirty="0"/>
              <a:t>-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/>
              <a:t>hape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L</a:t>
            </a:r>
            <a:r>
              <a:rPr lang="en-US" sz="5400" dirty="0" smtClean="0"/>
              <a:t>ike -		  </a:t>
            </a:r>
            <a:r>
              <a:rPr lang="en-US" sz="5400" dirty="0" smtClean="0">
                <a:solidFill>
                  <a:srgbClr val="FF0000"/>
                </a:solidFill>
              </a:rPr>
              <a:t>L</a:t>
            </a:r>
            <a:r>
              <a:rPr lang="en-US" sz="5400" dirty="0" smtClean="0"/>
              <a:t>ine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/>
              <a:t>o -		  </a:t>
            </a:r>
            <a:r>
              <a:rPr lang="en-US" sz="5400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/>
              <a:t>one (mood)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C</a:t>
            </a:r>
            <a:r>
              <a:rPr lang="en-US" sz="5400" dirty="0" smtClean="0"/>
              <a:t>reate -	  </a:t>
            </a:r>
            <a:r>
              <a:rPr lang="en-US" sz="5400" dirty="0" smtClean="0">
                <a:solidFill>
                  <a:srgbClr val="FF0000"/>
                </a:solidFill>
              </a:rPr>
              <a:t>C</a:t>
            </a:r>
            <a:r>
              <a:rPr lang="en-US" sz="5400" dirty="0" smtClean="0"/>
              <a:t>olor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/>
              <a:t>illy -		  </a:t>
            </a: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/>
              <a:t>pace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/>
              <a:t>heatre -	  </a:t>
            </a:r>
            <a:r>
              <a:rPr lang="en-US" sz="5400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/>
              <a:t>exture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679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*___________ – </a:t>
            </a:r>
            <a:r>
              <a:rPr lang="en-US" dirty="0"/>
              <a:t>driving force, strife, uncertainty, concentration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Diagonal lines </a:t>
            </a:r>
            <a:r>
              <a:rPr lang="en-US" dirty="0"/>
              <a:t>– driving force, strife, uncertainty, concentration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69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Diagonal lines </a:t>
            </a:r>
            <a:r>
              <a:rPr lang="en-US" dirty="0"/>
              <a:t>– driving force, strife, uncertainty, concentration</a:t>
            </a:r>
          </a:p>
          <a:p>
            <a:r>
              <a:rPr lang="en-US" dirty="0" smtClean="0"/>
              <a:t>	</a:t>
            </a:r>
            <a:r>
              <a:rPr lang="en-US" dirty="0"/>
              <a:t>*____________ – ease, comfort, wealth, expanse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8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Diagonal lines </a:t>
            </a:r>
            <a:r>
              <a:rPr lang="en-US" dirty="0"/>
              <a:t>– driving force, strife, uncertainty, concentration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Curved lines </a:t>
            </a:r>
            <a:r>
              <a:rPr lang="en-US" dirty="0"/>
              <a:t>– ease, comfort, wealth, </a:t>
            </a:r>
            <a:r>
              <a:rPr lang="en-US" dirty="0" smtClean="0"/>
              <a:t>expanse</a:t>
            </a:r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2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72" y="2743200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Diagonal lines </a:t>
            </a:r>
            <a:r>
              <a:rPr lang="en-US" dirty="0"/>
              <a:t>– driving force, strife, uncertainty, concentration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Curved lines </a:t>
            </a:r>
            <a:r>
              <a:rPr lang="en-US" dirty="0"/>
              <a:t>– ease, comfort, wealth, </a:t>
            </a:r>
            <a:r>
              <a:rPr lang="en-US" dirty="0" smtClean="0"/>
              <a:t>expanse</a:t>
            </a:r>
          </a:p>
          <a:p>
            <a:r>
              <a:rPr lang="en-US" dirty="0" smtClean="0"/>
              <a:t>	*__________ – </a:t>
            </a:r>
            <a:r>
              <a:rPr lang="en-US" dirty="0"/>
              <a:t>chaos, shattered dreams, injustice, </a:t>
            </a:r>
            <a:r>
              <a:rPr lang="en-US" dirty="0" smtClean="0"/>
              <a:t>pain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28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72" y="2743200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Diagonal lines </a:t>
            </a:r>
            <a:r>
              <a:rPr lang="en-US" dirty="0"/>
              <a:t>– driving force, strife, uncertainty, concentration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Curved lines </a:t>
            </a:r>
            <a:r>
              <a:rPr lang="en-US" dirty="0"/>
              <a:t>– ease, comfort, wealth, </a:t>
            </a:r>
            <a:r>
              <a:rPr lang="en-US" dirty="0" smtClean="0"/>
              <a:t>expanse</a:t>
            </a:r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Crooked/jagged lines </a:t>
            </a:r>
            <a:r>
              <a:rPr lang="en-US" dirty="0"/>
              <a:t>– chaos, shattered dreams, injustice, pain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42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72" y="2743200"/>
            <a:ext cx="8915400" cy="3619936"/>
          </a:xfrm>
        </p:spPr>
        <p:txBody>
          <a:bodyPr>
            <a:normAutofit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dirty="0">
                <a:solidFill>
                  <a:srgbClr val="FFFF00"/>
                </a:solidFill>
              </a:rPr>
              <a:t> 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</a:t>
            </a:r>
            <a:r>
              <a:rPr lang="en-US" dirty="0"/>
              <a:t>emotional stability, calmness, tranquility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Diagonal lines </a:t>
            </a:r>
            <a:r>
              <a:rPr lang="en-US" dirty="0"/>
              <a:t>– driving force, strife, uncertainty, concentration</a:t>
            </a:r>
          </a:p>
          <a:p>
            <a:r>
              <a:rPr lang="en-US" dirty="0" smtClean="0"/>
              <a:t>	* </a:t>
            </a:r>
            <a:r>
              <a:rPr lang="en-US" dirty="0">
                <a:solidFill>
                  <a:srgbClr val="FFFF00"/>
                </a:solidFill>
              </a:rPr>
              <a:t>Curved lines </a:t>
            </a:r>
            <a:r>
              <a:rPr lang="en-US" dirty="0"/>
              <a:t>– ease, comfort, wealth, </a:t>
            </a:r>
            <a:r>
              <a:rPr lang="en-US" dirty="0" smtClean="0"/>
              <a:t>expanse</a:t>
            </a:r>
          </a:p>
          <a:p>
            <a:r>
              <a:rPr lang="en-US" dirty="0" smtClean="0"/>
              <a:t>	</a:t>
            </a:r>
            <a:r>
              <a:rPr lang="en-US" dirty="0"/>
              <a:t>* </a:t>
            </a:r>
            <a:r>
              <a:rPr lang="en-US" dirty="0">
                <a:solidFill>
                  <a:srgbClr val="FFFF00"/>
                </a:solidFill>
              </a:rPr>
              <a:t>Crooked/jagged lines </a:t>
            </a:r>
            <a:r>
              <a:rPr lang="en-US" dirty="0"/>
              <a:t>– chaos, shattered dreams, injustice, pain</a:t>
            </a:r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*__________ – </a:t>
            </a:r>
            <a:r>
              <a:rPr lang="en-US" dirty="0"/>
              <a:t>intense excitement (if combined with contrasting 	   	   colors)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6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04664"/>
            <a:ext cx="8686800" cy="3619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lines cause different psychological connotations: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FFFF00"/>
                </a:solidFill>
              </a:rPr>
              <a:t>Long Vertical lines </a:t>
            </a:r>
            <a:r>
              <a:rPr lang="en-US" dirty="0" smtClean="0"/>
              <a:t>– Dignity, elevation, hope, spirituality</a:t>
            </a:r>
          </a:p>
          <a:p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FFFF00"/>
                </a:solidFill>
              </a:rPr>
              <a:t>Horizontal lines </a:t>
            </a:r>
            <a:r>
              <a:rPr lang="en-US" dirty="0" smtClean="0"/>
              <a:t>– emotional stability, calmness, tranquility</a:t>
            </a:r>
          </a:p>
          <a:p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FFFF00"/>
                </a:solidFill>
              </a:rPr>
              <a:t>Diagonal lines </a:t>
            </a:r>
            <a:r>
              <a:rPr lang="en-US" dirty="0" smtClean="0"/>
              <a:t>– driving force, strife, uncertainty, concentration</a:t>
            </a:r>
          </a:p>
          <a:p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FFFF00"/>
                </a:solidFill>
              </a:rPr>
              <a:t>Curved lines </a:t>
            </a:r>
            <a:r>
              <a:rPr lang="en-US" dirty="0" smtClean="0"/>
              <a:t>– ease, comfort, wealth, expanse</a:t>
            </a:r>
          </a:p>
          <a:p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FFFF00"/>
                </a:solidFill>
              </a:rPr>
              <a:t>Crooked/jagged lines </a:t>
            </a:r>
            <a:r>
              <a:rPr lang="en-US" dirty="0" smtClean="0"/>
              <a:t>– chaos, shattered dreams, injustice, pain</a:t>
            </a:r>
          </a:p>
          <a:p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FFFF00"/>
                </a:solidFill>
              </a:rPr>
              <a:t>Curves &amp; angles </a:t>
            </a:r>
            <a:r>
              <a:rPr lang="en-US" dirty="0" smtClean="0"/>
              <a:t>– intense excitement (if combined with contrasting 	   	   colors)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52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TTAQzq2fu3STetJGrY9ETQJaUCvS3NCsKVcYlxWLe8x168B5rJ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0917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TkcQd8lrdQ6GGGiU5egt9mBa-bnekuZaepSGwAR7vyzPRWV8Sy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2971800" cy="20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encrypted-tbn1.gstatic.com/images?q=tbn:ANd9GcQOomQaV1IZukdDX4vaUeu9DIzlSO0J6qzYa224xcYKuWNr7vvb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3384345" cy="31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625273"/>
            <a:ext cx="3048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Horizontal </a:t>
            </a:r>
          </a:p>
          <a:p>
            <a:pPr algn="ctr"/>
            <a:r>
              <a:rPr lang="en-US" sz="4400" dirty="0" smtClean="0"/>
              <a:t>Lines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5932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ScIrchdn7k3WRBCOzMh4_7RxOKRueE7sud3pJz8CFpE2E48IZ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024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2.gstatic.com/images?q=tbn:ANd9GcSwUtH9ejkv3jp1dvvsUYTph3mAs148WgBUh-rrGvAoadc44bW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124200" cy="23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3.gstatic.com/images?q=tbn:ANd9GcS7RsdSaL2vEGdmkQ4Be-VWXQVnMyJakyvfNBUeknCg8FoMYwIWg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3886200"/>
            <a:ext cx="3224213" cy="24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418" y="36576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Curved </a:t>
            </a:r>
          </a:p>
          <a:p>
            <a:pPr algn="ctr"/>
            <a:r>
              <a:rPr lang="en-US" sz="4400" dirty="0" smtClean="0"/>
              <a:t>Lines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801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DIRECTION (EMPHASIS)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you want the audience to look?</a:t>
            </a:r>
            <a:endParaRPr lang="en-US" dirty="0"/>
          </a:p>
        </p:txBody>
      </p:sp>
      <p:pic>
        <p:nvPicPr>
          <p:cNvPr id="19458" name="Picture 2" descr="https://encrypted-tbn3.gstatic.com/images?q=tbn:ANd9GcSUlhvFzIZZQIPuIh0eG_fDT3i793aOrHarm7y7ObWjPpmgQA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52662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encrypted-tbn0.gstatic.com/images?q=tbn:ANd9GcTWS8MLm7L4vP4Gd_pCg4xibm6tpwtG-IlxASFxcjgmSs8FgvPr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8790"/>
            <a:ext cx="3095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93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xQUFRUXGBwbGBgXGBcgGhcbHh8XHRwcGhwYHSggGx8lGyAgITEhJSkrLi4uHB8zODMsNygtLisBCgoKDg0OGxAQGy8kICQvLCwsLC8sLSwsLCwsLCwsLCwsLywsLCw0LCwsLCwsLCwsLCwsLCwsLCwsLCwsLCwsLP/AABEIAMIBAwMBEQACEQEDEQH/xAAcAAACAwEBAQEAAAAAAAAAAAAEBQIDBgEABwj/xABIEAACAQIEAwUECAMFBgUFAAABAhEDIQAEEjEFQVEGEyJhcTKBkaEHI0JSscHR8BRicjOCkuHxFRdDU6LiJGOywtIWVIOT0//EABoBAAIDAQEAAAAAAAAAAAAAAAIDAAEEBQb/xAA9EQABAwIEAggFAwMCBwEBAAABAAIRAyEEEjFBUWEFEyJxgZGh8BQyscHRQlLhIzPxYqIGFSRDU3KSghb/2gAMAwEAAhEDEQA/APlQGMa7S3PY8aslXWJ8Tf8ApTHHx1sQw8vuVvw3ypCOWNy2gg3CsAxE9qqq5FGFxHpbBiq5qXUwFCrq2O6yFqcKYKRTYX3mxPkSOXlAw0VgT2gsVToZ4aRRd56+Y/CAqcMcC4At1jmBubT78PbUadCuTV6PxFL5mH6j0Qz0iu4/fuwaxwQVOjSZrBWM9AfxwJcBqU+lh61SzGk+CKp8Jqn7IH9RH5TgDWaFup9DYt/6QO8/iUZS4B95wPJR+Z/TCziOAXQpf8Pf+R/kPufwrX4AnJ2HrB/TAjEO4LQ//h+iR2XkeR+wVuXyBpxEsBOzAbzyKf8AuxHVA7VKHQ9Wj8hzen2+6q4rV0gABo8oBAGqxkHVvPwwVMSVgxgqURlII9nzWfjyxpXGi6tXKmYYqh/nMe7y9+BzcLoxSJMEgd5hQekR7Q/Q+h2OLmdEDmFuoUYGLQroGIopLiKKROIoogCRIMeW+KViJumFNkHdDWI59R9YD4gdvD+4woze3uFrBYMl+/8A+t/BTzVRaimWVSWBMkSBNWbLc78uoxTQW++5MrPbUabjX7uS11HKT6iPzOHCVhIGyhiIVHTi5VQu0qQJv+E4hJVtaCVOtRWdIN/PaeYn5SenLFAnVE5rZhXUcnSgh2IeLjSx03NxHuHO874IPEJZpGY4IfuaUkGow2g6T5zIieXXnzxaA2XqlOjpMVGJiwKG5tueWIoChCMRFCa4yrqrbdii/wDDVwj6fFJtMjSPhtjk4/L1rcwn/K3YWIKyZrMrNB5nHSDQQEAqOY4wjMhXLuFPPmMA9sCQt+ErGpUDDujYwtdQNAVi4tParBiJwXdAxavKCvGniQqyLop4kK8iHzNYrsAff7RgwAeuqBfBBqzV6xpiw/kxYDnNrq5DIB6jAkJ7XZmgjdTjEhEg87WM6CtiP8YMggdD0nciMG1u6wYqsc3VEWP+7iBwPCdSI5oPhuWVjUUHTUFpAmVIEMJHhlTyM74a8mxOi5WEwNCqXsByvG4/adDfiOczKg+T0aNI8LEgG2pjBIJkEaTFhtzOJnnVZ39GupZcps4kTFzYkTOxj7lXf7KYDUvdTvEHQwj7pJA9RGK6zitH/JH5czXN7osfWB3hA1OGqab1VYQJOm40xfSZkz/lhgqGQCue7oprqDq7HiBJiCIjbdU0eHakFTUADMCCWgGCYHIeWCNSDEJFHo11SkKuYAGeJNjBMDYI0cAcSAwNrWsTyG87+WA64Lof/wA9Uv2gbevDWfTRXLwWnbU7A9NSfpgDWdsFpb0FhgAHvIPCW/hSfgKfef5fpiuvcjd/w/Qiznen4QlbgZ+ywPqCP1wQxA3CxVegKg+R4PeI/KXZnKVKftKY67j4jDmva7QrkYjBV6H9xpjjqPNR0L96/mCB8f1AxcngkANO64KZJIAJPlf8MSQNVGUnvMNBPddFUeFVDyCj+b/LC3V2Bb6XROIfqMvf/CPyvByv2xPp/nhLsROy3Uuhi3V/p/KVZjhpViuoGOen/PDm1gRMLnV+jnU3luafD+VamXIEBpuDttF7CY3v7sD1snRAKBaIzK/h/BxWbRrItvgKmJNMZoTaWCbVsXFL+LcKNGo1PUG0xeI3APnh1GuKjA6IWWtgyxxAMoE0G6fPDcwWbqXpoMZ101tPo/vTzK+Sn46/0xyekrOYe/7LdhN1ksyId/6j+Jx02fKEl/znvRHCj9Yvrgami14H+81M2PiPqcK2Xd3KmuImtVq4iaFMYtMC7i1ajXQlSFJVosRYg8sWISsRTNSk5jTBIsUkol2Vk0/WargFQCsnxGNmUg+ICZA3w45QZ2XnqTq1Wm6kR/Um+gkT8xjRzSNReY1BTXI5EUx7TMdpY7DoBsBhTnZl2sJg24cfMXHSSduAGgV1euEEn3ARJi5gHe18UBKdVrMpCT4Dc93G10A579XU2qJMRtfYgkHcc94vbDB2SDsua4/G03UzZ7Zjx0IJB1Gh1i4hSqZdVKyVNUwJ5hCRrgTtcx0nyxJJHJW+hTpOaSQamk8Gz2oE6XMcJ4BTer3ywlmR1kGAVgidwRMTcSMSMuqN1X4umW07Oa4SNCIPMHbeCOBTBNhPvv8AngV0WyW3WP4jU0oaYZtQYoV+8FbwHqDpIvziMaWCTK8TjavV0jQa45pLSOIaeyeMwddwIWhSmq0EKkMKYDAjnHtR6ifjjObuPNemZTZTwbCy4YAQRy18xKty9cKh1H2DFpMixWALnwkfPFESU6jWbTpHOflMWvb9Mb6EIU5ru2UEAq1jAklzzt7QYXHob2jF5cwssZxPUOa10ZXWNrlx33kOGmgsZNoRYQi6bbFD7Putb8PxwHetwYW3pf8Azt4Wt9OW66lcEwQVboefpyPuwJbCJlZpOUiDwP22Pgu1XCgliAPPFATopUe1glxgKg6LWW+0iJ9JF/TBdpZ/6BiwvyifMaqyIwCZECyGqZtQJF7gf5jrafWIwWQkrFUxTAJF7x/I47+Uaq/LuGgjY4WRBgptJ4fDholGbP1reuHt+VcbFmarlB5xYWIpn2XX60nTqttMdcZ8V8mq14QfMe5Ku0DTmKv9UfCB+WNOGEUmrHiDNQpbh6zojAJq2H0frJzA6qv4t+uOZ0jow8z9ltwhuVnM+kVXH8x/HG6mewEur85VvCgO8X1xH6LTgj/Wb3o6vZ29cLGi6r6hbUKuoLqmOW+KWui8P0VgGLWkBTGIiCkMEAiC7GLyq0r4xk2BFal7a7i5DDnb0/Dyw1n7XaLidKYao0jFYf526jiN7d3mOYCK4ZnlrLIs32l5j/I8jhb6ZYVpwHSFPGU8zbEajh/B2K9xPKFlkTqW4I393n0vHWcRhgq8dQ61mZvzC4jXw58LxOs6IHKI8rVAVVXUDJtF5gwbAgwREgqJtgzAkLBh21XFtcQAJBk2jeDewIMREtIEwEbxPKagHQAutwPvD7puBcSL7AnFMOxW7HYY1GipTHabcc+WoFxa+gJVAK0frajaNQA0zueRaNyBY77Ti7usFnGTC/8AUVjlmBHE7TGpAsdbCVytnylRCxhWBtYaSIDKSSBA9qbk8vOBsiyGpjXUq7TU+V3dYiJBJIEbzcnQW1XZKkHztRvspJkkbiwPp+k4Y4xTA4rm4amyt0q+ps2T46e+6Uwo5sa3qKp0m0bTClw8RctYDyiemFkWhdKnih1r6rG9k24TDS7NG+bQcteC4VEFVhgPBpNg4F9Em2teR2IseZECrKACxl47MGwdF8k6Zm7HQix0JHlykag31oX2V3Pi3DgcgYba14sMQnhZQYcNDhU7YGg1N9Q4DYGDpa8CBeWZzaoBSMy6nxeyNR3AP2T+FsCGk34Iq+JZRAoO/WD2tBJ2nb7WlUcNLsGpk6lAtU+0rdCDswMnptyxb4F/RIwJqvDqLjmaBZ27XcCDoQZPAWiyIqVtSo5t4NfpsWixuB5cz1wAEEhaH1RUYyobdnN+YsbgaW+qApB4qB9OlbNpCxpgsBP3pI2589oYYtlXOpdbDxVIyjWIiIJ/+pNo33iIa0SdC64B0jV62n52wgjtENXVbULaLTW1gT3wk7ZBmaFIUEna0KD7IIFrxPnPQy/rA0X9lcJ2FdUfDDAvpaGzoIHGJ59xlxk6DBiWYkRAEi/mYUR8cZ3OBFh78118PTqNf2nTbl56D6pXXX6wn+Y4aPlXIxDgah7ypOn7/wBcCCspTjssBqYn3QJOM2K0C3YT5SVmeImatQ9Xb8TjfTENA5Ln1DLiUJhiUiFGFpi1/wBHx8db+gfif1xzukflb3rXhPmKQcXH11T+o410T/TCqv8A3CoZOppYMZMEbb4NwmyvD1OreHHYjRM857Z/fIcsKAsutUe11QwuJmCobSJJi347c4xYbOqJlZ1Ocgk2siMxWKozRJUExPTzwQEmF0a1V1Ki6oBJAmEDQ4yNahwAriUI39GHIza2+G9VaRsuZQ6aHWhtUQHXaYuORHfa0zyTiRgAu8DNwq8xVhSRvaPfacFCVWcWsJbqqcpmphS15tIEsN4kWkCPUX2OLKxYarLg0vPcYvvrGoB43FxZI8+Gy1fvFEo5Jjbfdfjcf64Y0B7YK4WOFTo7GdewS1231H3H+U0q8UHgKFSHMXF5kDqNidoOEhmsrrVOkmkU3UiIcYuPDiNDtBVOZbVSR5+rAGqOQ3DADwjTY8zYDmcEBBjdZarzVw7Kp+WIMTbeQLC1jodIGqa5EkoJUrFr+RItJJI8zc74BwvZdXBveaQDxBFu+NxcmOBNzqqeKIGUpJLW8IMapnwlosDzuDHri2gi6Xji2o3qrydhaeRdtPgSEryuQq1AktpCMQX5tplQyT1UwSfujDSQJXKo4TE1wyXQGnXcxIBb4WJPAG6D7N0DUqVZMqQNc7tc29Cd/hzwVSwCxdC03Vq1QOMj9XO+ncd+Vt0+zHB1cltdSZBXxWQgWhdvjhYdC79bo1lV5eXOnUXs0jgNPNU5HLxTFS5ciIGy3vpB3aZJY7nEcbwk4SiW0etN3ERA0F7wOM3JJueAXmrhQJHhJCqLBgSYlSYbVcFg1xBImMVEqGsynEjsmABvM7GxzXBcDBmSJurczlzVpGCNRBB6NFrxtcA/LFAwU6tQdiaBAIkyDwO1400n00VFTIqqhnTW2zOSq+Hqx1AN78XJ2KzPwjWAOqszEfM4kC3O4Bjmrc66FTIWBc6zsvUEAz0thYBlacRWYaXaAgXObYcRAPpoh6VKmijwxpNgWJUHeRNgIPScWZJWZlOhRZOWINgXEgbyJ0EGdJV1FRUaCSNIkgGxHiFunME77jngflCYGNxD+1YjheQZ8tIOhtCuoINQERaPcJgfjhD3GEjOGXAV+ddKSFzsBf8AIe82wFLM90K6eKDWvqP0AWYoeN+8IgnYdB+fOcb39luULgMmo7rXDVFVFwkFGU97L2Vj6/hjLirkLfhrU1kHMmeuOkFzDqq9OLlCrkwCNPOyxqd4wpGG0baZ1QyeGdlB2LEEATbGXFZMoz6T9jfn3J1HPPZQXFC3euXgNIkLJEnoY29cNpBuQZdFdUuzdsX5X/lUZRlZtM8xME2942wxwIEqqD2PeGzvdGcQRqbtL6hbSWix6Ej8fn1FpDtluxVN9Go4l0jn9Jt4H1UsnXSmzE1PCZjXJIJ6WHP5YsgutCrDYhuGcXF9jxn8fdEZfOq4jUp5Rv6cog4hYQuvh8bSr9kkekX/AD5cygM1wbW0AkLPLl4Tcg85G431eWGNqQsGJ6G62pDTDZ22tqQeYuRc5r6Sm2RUAaIIKgCCZtyg9MCTJldnBtbTZ1Qtl2Jnug8OHlAV9RJAgxcHboQYxa0VGFwAmLg+RlBNw+XmYpiDAsSRsCeQBuI6xsMXK57+j81bMTDBBgWM/gaje8aWQnF65IZCFgsFUnUN5g3BkyOVr4gF5WHpDEOqNfSdEFwaNRczyN5HclfDVJPd7MrTz5RNhubDfzODfx2XFwDS5xoEw4OnfbXTU2GvetJlUKhaYIadTSwJgAiBE9T8sL1uvUU6TqTRQaQZl0kTAkWiedr7aKmnmn7xkBYhWTxEklix8QiYAgMYERa2LiyxNe/4h7Gk2LbyTMm9py6A6AQi8nXDhDBhjs0SrQT+E/KMURC14WqakOIsSbG5B1nQc+I0gwg8rWYlQzNauw2YW7skCGkgXm/yxZCyUKtR2XMT/cI0ItkNoMmN7pT2aZlqVNOkkRKHd4JnSeo+B8t8MqaBcnoV1RleoGETu0/qgmYPEeR3jUanLZpXEiehBEEHoRyOEkL1tGs2s2W7WIOoPAj3OyFSppLCLLUn3MJn0k/InFkLOzsFwIsHT4OGvmb9xKi9PXVpvogITJaxNmAgAmYmQTHliaN1S30HVsS2oWQGE3JubECAOBMgnw1UOA5kNTa0AVHjzklvzjFPbdB0RW62gYGjnepzfdUZqo4qFT41a4U7bGVFouswDzWTviACEjEGs2uWHtNdoD3GWi0XEwDuJMSo5eodKyWlRp1aGklivJ7k2udr4jhdVh8wptkmwicpmXEbESdLnSSqMzXDEBiFDNYkiCATO4P3VtH2sRrYWfFVQ4w4wHG0xcA31n9rdt43R3DjDm0alc/MET53+Zwt+i20Ow8nSQ4+ojxv5kovKr4hjI/RZKmiVcRziV62jV9TTvafrHHLa4Hz94xqo03U2Zv1H0C5jXsr1Cxx7Auf9RGg96pZTDd4tiL7dBHwN/hhxjKVnOY1Bb+BHvmjmAwhNKecFzCrRqgHxBGb3XAvG84y1mEvadphbaTwKZbvBKyJGOlK5yjiKlYuBRJ92MzOjNX27tvh4ZI6xuR0BOMuNZmo+ITcO+KsHgqe0K/+Iqev5DF4Y/0gn4j+4Uty1MKxadzPKxxoc4kQs9NjWPLymnHRqJ0rrBF4I6W+cYXSsb2XY6S7c5RmnmOH5hU5bJqyf2aghD4So94+OxwWch2qXQwzH0/7YkNNiB5fhV5KhrCl0ZdJ8MxJU8j5coOGOMaFMweH65rTVYW5T2f/AFOx5bQeW6cDAL0A5LlZTKsokgwR1B336b+7BBKrNdLXsEkW8Dr5a+CuqEgEgEwNhufK+LCbUcWtJAkjbikeb4mrK2klgNzMaQxGkmR4SrW2J52wwNXmsV0k2ox2QyPKAdJkGC11rAmLyp1eHWViQDrFQjSBeBI8MXmbn34AuhaX9HksY8m+YPIgcLi0eZvxlJ+JOUralPMNY8+Yt+74YwS2CvP9Jf08VmF9D47i3u61uRYMC42MAG2wHw9onCdLL2WGcKoNVuhiO4D8kqlcjp8QcFtRbZQC2kqJ09JJ2vJwZKyMwYp3DwXSToBJykCY4TOl1LJ0SqIGMBBvLXMQI1Xjy6xGKNymYSkaVJoeflvJJuYi03A5cdOKrp8OECwAFTXBUQTBHszYcxJJnfFyl0sAC0A6Zs9wL2jQRHEbzqEi4dSJzNRbAkvGoEwQ02giPUXthjvlXn8HSc7pB7LAy7UTvPIjjIIKd0Ec1zMAIo8Q3eZ8LTuBv1HW5wu0Lv0mVzizmgBoFxq6djy1NxI43Us1Iqi/hYKCORA1r/6nTFbJ1cuZXBmxiRxiR9XNUBm/qHYT4VkSbwVDCTz3ifLFReEpuKIwT6nBtt9Wgi+8TE7wgOHVymWERcOSTrsJYTKqenOMG4S5c3AYg0cAA0a5iZzWEkTZp4bkK2jWYuCUAIY83t4E/l8x78CYhOpVqj6wcWCQT+4/ob/p5jx9TqlXwh/EIEx1tsQRPuwG8LrVKssFUyIExpNtCDfuQBq6Ka6rsoOry0iZG/UCfPFxJsuXn6mi01BLmgzygTbXiL855IrJ1JINhIYQDPTnhT9Cmtq5gHcjoZ4dyCzmZNVu5pGB/wAR+Srz/wA/h1wTGBgzu8AuFiq5rONGlt8xTL+BSmkU3YBVIIBHiPU2mfMR05YSKjnGXBdHCUGsoOyOIibCL99p8RHBJ6Aixud4H+eHOuuYOyI3Vrzzt8/38MCIQmdSiqSqlFpY+JWKhg48ZgHSbKw0k2IJ3i2KcXF3cRMRp9U0Na1uuoJAM68kmOHrOoSMFBVZgrFGFo0dwvLh6qS2gAzrt4fjaJ3nlOF1HFrDAnl79FYYHESYjf36rufrh3nUGOlJYczpEnyvyxGNyt0jVONTOdQTA0S7PVdIHW8fAj8Th9NsrNiKmQD3t/KacUoMhE3JFyuqfZa077x/lhTHA6e7rr4yi6mQTfmJn5T3lG5BGFgROmAT1ge178A4glbcE17ezN4tPdv4oGjWioskkMSLnYm4HoYj1B64fEhLp1wzENzOnMSLnQkSPAxHIjmmpcAEmYHQE/ISTgAu0+oKbC8gmOFz4LtWpKkCzFSQOe35SMEqqVAWQLEgwN/YkJdQ4oofT4jqFpN/vbCTsx5fZweRcal0oxtXKASSNzJnUaZjuRpsg62XpLVIKag0NaLR4mB1RYH/AKT5YuTxXOr0sPRxRzNzB8EDSDIJBzRA46GDoj81WMEAMhEyLE8o03I2PywBF12K1UhpY1paRJIsdhEai4+miTsgqqVUAQJTkZ2YGbsSRv6YYJbdcJwZiWmm0AWluxkWIPEmNe5HcKzjaAtjBPhMiSLd36mdQ5WIOxxThdaujsZUFEUrWJsbT/o7zMjuIITfh2fRlYEiaYloEbbyIhbgwOgB54EgrsYXHNe1wJu0XtHfba4MCTYTuu1KkuFe8AsUVSYNtIYzcwTa074ijqhdUDX3gSWgGxtAJ87WnWFHMEU0DgMlvEqgFVgEktHQAixvYXtiC5VVYo0usALeIEQNyTEaDcETbWyzeWqsM2psGJg6pgFlvtfckA4aflXm6FWo3pEH9RMXnUi/PUwCtJRdgzalAJAgAg6yoaSNiLQLxhRhepp1HsqONRsExF5zETpwtAvCGzlaSpuNIIIM2aUex2MBTtOJCzYitnIJEEAyOfZfY6GMpmEDn60ZZxYEsi+tkn3WI92CaO0ufja2XAPGhJaPQT4WIVtKiDl1VlYMF031QQSJMi1xfriie1ITadNpwTWVGEOAjeIJEm1r68VKjTTvZIidcTMMTCgCd/Asx/NipICKlRw78RL2wDmjMIBNgIkftE+KNzhso6svyIP5YWF1MSBDRxc30M/ZLqtFj3iiNU7GRIZp3HIqAv8AdOCkCCuXVo1H9awa8DIsXTr3AN5EKGdzUBadIEuQfFJ8IMT5mY3xGtF3O0WTG4tpAoULuuJvYWnmdNeCnlkCKqJI1EamKsNW3KNUcrC8wOZAO7RzOWKG06fV0/Exr9/ccSDnostOoXgMwgbSYkkkSROpiYBIEjCg4GI0XRoNLMM8u1dpxj/JKTZOdRMGCAb9dj+XT0w+pELk0s0md/fv6KdWhJ1An0JMfDb5YFr4EKOpyZV+aLGkAoBgDU+jTAY2Cz7cwRItbFNjNfylHUmAG7ReI/z4JZWMC5ibT5+vI4eAUhz26SgypPP1tz5/PDbBZoJvKYLjKt6edkzGapTsdQP+FsZsXPUuj3dOofOEL2r4atPMt3Y0TBIWw58gQIMbdcMwdYupDMZQYvDNbUzMEdyV/wAOm7xFv3a/uGNGd2jUo0qer9PfuyfZjOI5Gk7AAgggg9CGvjPkI1XoH4mlUIynSAQbEeB9FfkT4h78CtGG/uBLKlGl3t5Z76FiwO5O3vk40guy2WapQwvxUulzz8rdgdSeHM89pTBKTDxTqNpGwI/l6fnz6ipXTbSqNPWAydxt4cI2478RYy6wIJEG4PoZBE7+sjY4sI3gVwMpiDefoRPlMjeCln+zW1+y50sIYtpFmm2kjdGImN1OGZlxndGudUIykwRBJgfNNojVriNLEc0Xm8pqQrTkPTbUs9TJ57gyR8emBHNa8Zg216DqVOzmGR36+Rkjv7kuFcugf2WWFbygmDfpJBHScQiDC5lPEPrUs+jmw13hofUhwtIneFTQybISSRqXUw02W4gDl9oA+7FlwKXSwlSk4udqJcIsLiAPEgHwuZU6+VFCsqg6UqgQxk6XBs1+jR7mbBA5hPBDicMMFimtaYa8C+sOB184PcSNEfk1DElZBA0soMiVJVA1rwQW63vbFFdHDtDyXNsQIcJkS05Wg24gu43vZGNmtFUoLqqFogaiReZDTeeY3xQWs4g065pNuA0mLTIvMzN+YVeZbvaTSAfbAhGMEBwDqMAeu3LniaJNV7sRSOYAjtAQ0nZ0GTbxjWyUZg/+OlQTcGJFyU89uWDHyLk1XR0uHME3FueVOMyoqSSklDDIYOpTpNo52BH9MWnACy7dZvxF3MkssWm8gwbeQI5iLSo5ylNMQzOCSZ3s6sOQ2AbFK8RTzUBlJdJJnWzgR5CUj4jJKoAR3lQsAZ5hRt0LFj8cG3ivN43O54pNEZnZgDO8C44TJHIp3VWoD7RLFZOmyiDyBtz53MXwuy9E9mIY75iXESY0EHQA2i/ed1KpRYobyZkBrRDTuB0iDGKkApjqNV9EgmTMgOtEOnUDhpayrzFfVSZ4grJje6EyPMWifPEi8Iatc1MK6rEFsmNbsNx3GI7kFxDOjWoQamiPIatMBuo2Pw6nFtba65XSGNz1Wsw93EQTydFvpPDxRlHLLSosWI1NOt25/wCXlhT3FxAHktAwjMJhTmNz8zvew4IXKl2cCgFC7d4VWLDcLpBJvznntM4OoWtH9TyXDbmqH+gIH7iAPIR/PcjMzkEprqLF32DOb3JJjphQqueI0HALpjB0aNDrDdx3P2SypUKybBRz8o6Ra/rg2gFc+q5wBOyryxN1MzyaQZ2m4tubf64J4GqTSJNj5pvxfLslCnq0clOkuNQUGNSzHM+knrjPRqNdUMTx235rZiaT2sAMbDfblokMe/8AL0HIY1kysQYAuRikVlZpwEoyieF5I1KyISIYsstcSysAdPkT8hgatUNpl3D7IGUi54E+acdq6IWvYR4eXqcZcI7NTXRxDQCISYpONUws5bKvzWQdRTAK+yTIWBcyJkknlHpvghUaZK2VMJWa1gBGhMgRqZvcnu7tVbQzFQO5VNekABZAkkSb+hGBytgX1TaNauKji1kxFp1Opv3RaESFVmYpBdVmGYJcA2mppBElvKL3NsWTAGsd0/SVTulGsdNWmQ8abcY1jieIUKmcZCA1Ngeanf1WR4pMAe87YJuU6FbKfSuaCG9438OMmABbcmylmJdUq0mIJBjowgkBhuRb54PSxWiuTWYzEUHQduDhBIDhw/NlfSzDMCCul+Unwt6EcvmOmInMxFR7IIyv2nQ9xH+RwS2jQId2Mr3amXPNjBt/KOkQSWOC2XIpUS2q57rZAZd/qN+VhwiHEuOqr4kgWoKumxCmqo3E7EciQRt5ecgQSRHkkdJUyx4xLBsC8ffncX7pVjPJm1zTAjYjVOoeRuPUEG84Fv5TmYgVhmG5YI//AFfw1A7irO0hV6Eqykg6txJAs0ekg4ZTsU3ps062FljgSL6iYGseYlc4Hm+8NSBdgrnzdSA3pqGk+84hELP0VijVztAuQCebhY+dvVHV6GosxlF0lSzn7JgnSAYX+o3t6YqV0X0c7nVDLRBBLjsdcomB3ny3Q4oQukN3mtmIIL8ybKQxAiWNuhxcrOMOGsytdnzEmb72sZgESfAJdxFozy9NVP8A9owQ+Rc7GkN6Vb3s+wTdc0tOkXaSS5DddWrT8Bb3RgAJMLtDFNw2HdVfJOYg8ZmPLSOXFW5OoPFyHtDyDCTP97VgStGFqAh3D5hyDhJ9ZWey1bvc3r+yCT5hVFjA84+OGkQ2F5mhV+K6S679IM+AFvWPNaCtpLITInUFud9xseYBM9MKuvS1OrfUYXDiBffXY7gEjl3pPmcwWVrHwt7AJuV0mIO8oWsfu7YIBcStWc+m4RcH5QbEtgxBmZaXWP7dJCjW4iU1U0XUXuov4S8lgQfMzBA3xAyblDW6QfRLqFJsl9xyLrkEHebiw1uqqSrQBDmXkeEA6jEEQZ2nnG4xZl+iRSFLAAtqGXyOyBc6EX4Tra5CJag7w9chUB8CCd+vmfn6YWXBtma8UytTr1wKuK7Lf0t/PP17ldSzxBK00gqLDc/4RtIB3O8SL4SaQN3FJfiLFrGxHn5beK8+ZLAmGbV9q0SJ5+zBEWWQCDi8gEDT371TetcaQsTMX7uekHgJiDN0P3eqNV4vA28vWMTNGizubI7Stpr4h1JGBJsrYJcE07WGEor/AFH8BhGF+ZxWjHHRZNwx28/L08/9MdEQFyTndopgN5fA/rirIxmRCjCZTky4LbMUT/5ifiBhNa9N3cUdP5wmnbRfrh6fnjPgT2FsxOoSJRjYUgBNc0wIpwdxHqRuMA0Fdmo9vVMcTtCq4bWDMCu0m/WJGCc0jVVg6rXvDm6TrxUcwVkq15m0SfgB88MaNwtdZ1P5H3naJt3BLM9ws6ddFm8M+AE+GRDQD15iJ+WHtfe64eM6JhprYQm36dxOsb94N1ZwriIdO5MrUHsFiYLCNIvcbbevpiPadUfR3SDalL4Z1nj5STYkaC+nd3prkcmUHiIJ3gbTAE3573HWLxgZXbwmENMf1IJ9JiJvvzHGL2Q/E8xBGsfVzp1fcMe3EEWMCTtiwJWbHV8jwag7Gk/tP7ogixiCTbYIOop1aXUEmBa61Fn2hfcC5n37jFdxWFzTnyVGSbCdQ9vEcwLmfGZCDKd3V0kwgPeJz9R+cTuo5nBfMJ30K5dSn8Liw3Rs5h+PDhPDima5dCAHhvERJB5sQY1amFk9fTFTwXWFOm5g60Tc683Qf3HRvHxCVZB/4eq+qQyG3QifED5FfEOhAwx1xZcbDP8AgcQ4P1bpzG4PIi44EBanMtJNlYBlWGMC8EnoTBEDCV6yq/NsCAWiCbXgzzMEQEm4KdWbq727w7mCdcTH9NsMd8oXG6NIf0hU5ZzrYnNEx3WQ2dvn7DXDLYRyUHmRtE4sfIs2Kl3SwgZoLbdwnlpqmvFKJGXrtUABcgwNgfCqiYEmwwLfmELqY9mXCVnVYBdeJ0NgO/QShuHvGXkx/YGfQGpp+U/HEdr4pOCeGYPM7/xnyBdl+6F7Ooq03qkwQwW7QIsYtO5O3OBgn6wsfQ7WU6D8QTBDgLkgRa1gdZ03gJn4V0wVEMkgDxAltI1Gdot7sLXYGRkFpESyRHaBLsok8IsO5B8WenR1wFZ6keGLAXOojrP7scE2XeCxdI1KGDL8oBe/bYcyOMzH8JLla1Qt4fa0xqIMqOsjb19euGEAC68/hqlY1D1epETrA4zt3piOFhQSjyy+0bRMTfmOVwZicKL5sQuszoxrGl9N8uGp8J7xtfWJTDLVu8QLIFRPISp6hTtI/HCKgymdlobW66m1hMOby08OY8bqSZZA/igljsZCzaJHMzsDzmOeFl7i223mstSkwOk6nwHvvXc/nCwEATc6CIaAYJEEjebYJrAPytGJxJdSaB5RBtbiUOkG42OKPBZCQRIXqFUB1Jss7kiPkethzxbmEttqgp1AHgu04pj2ubxUwCDCcvM/5YRhNCeadjDLgs+RjYsajGIqhEKuFJiO4darTP8AOp/6hhdS7CORVs+YJ124X61PQ/ljLgD2Ct+IGizyjG1IC5m2UsAGZdSAAwYi5YjVYkkxb154Y0GLiYTajmlzQCWy0Qb95ibX5d6t4JTdWAICpJjkTO3h+z1354lQtN90/o2nWY8AgBs22J8NuKFzCMNTLqZnZTG4bmVM+zBB/DDWkGxQ1mVGBz6clzyDGoPFpnSIPdoi8rX+tVYMlSWuTAsQCI5EgDoDiRaVrwtf/qWsAuQS65tuARA0JtrAPNW8Q4QtQ6h4X3mAQT5g2P73xGvITsf0RSxJzt7L+Ox7x99UJwnimjTSqN4tRQggypvEtswm14I8xfFuaTcBczo7pR1Fww+IO8SdR3ncTb8hHVsyNI8IYEM5vEICASLXMEW9b4oBdWriRkHZzA5na6NBFxYyYIt66IHNP3U6FEBwkRZVsbR1mfOcT5jdYMQ8YaTTGjg2IsBY275nmeMITM0XrEr4SQSV5RBKkG95iR5+WCaQ265+Jp1sW7q5BN40EQSCNZMxbW+sBH9mqyONBXS6ARBgkAteBBDAkz64t4gytnQ1SlWZ1D2w5o4xoTfiCCb96j2ryBtWXkIf05H8vhiU3bKunsESBiGbWd3bH7FV8AzwaKJ0jxKw1jVIUCVHQjTIPIW5Yj2xdI6KxYqAYd0agibyALgcCIlvDwv3sxUmtWIAi58xLbTuZA+WI+wCZ0I8uxNUxa583fePRU9nXNXNNUbfSzekwB8BbFvs2Enoh5xGPdWfwJ7tAPIWV3HSDl1qNBaowIP3VuwC9BET1k4pmsJ3Sha7Bis6C55EHgLmB4C/GVRxE93R0bEpRQ+7W7fiBixd3ms+NPUYbq9y2m0+GZx+oTHgGWIy1iQXJaRE9BE22HzwLz2l0+iMO4YAwSC6TIieAibbKjiWZ006m4DewPB7UgnVEkMrAtvHi64jRJSMZX6ui8mRm0Ej5pEzH6mkE8LxqkuVyrVmZmMAXdzy/fTDCQ0Lh4fDVcY9z3Gwu5x297BOssChCUhp2JBA1FerTHiJi3IdJjCTe5XfwwdScKWHtudJI4un9RtDdWt4TCubMKDqM+MhRtcCRMHcSTtyg7YCDotRxFNrusd+oho5gbxwknwg6Ihaa6i6kgFQIIIFixm8TM7/AK4S8mMqRUFM1OsZMQNiOJm+s8V1lJnSxWQIYLq9xA5Hr63GAFtQslaXCx1319yhKmUK+EWU6iQJgljIibiBvHl54aXzfdDVodXDRYXO4Bk7Tew4WXQvlhZSnBXcLyw71fLzJ/HA1XnKUWGpjrAVLtR/bR0Ufr+eJhfkQ4szUSYjGlZVGMSVEUFwmUyETQ9pfUYE6KDVP+3K+NPf+WMeA+UroV9As4oxuSQExzbRSpknFNEmF1nODcOxxQOR4mrEWcAHcixjzw11IhZMN0gx7xDTE6xbzlX5mipcibmTEWg8+on53wQkBbHNo13Q0kEyYiRzNxF+IN1dTpaZaZaN2MCBysIA9Bi5W5lEUgXgy6NSYEfQDuHeuLWYukiEMwZMluUiLLvvuY95bJQrVHVW5hDDobyTtNvl1idTHKRONcE7w60gNBkff6eh5fDBtfCwdK9D/EnraVnRcfu4eOyU8KzfdkJVD6ZtJIA8o2iYtgnibhcPAYz4Z3V4gOy7CSI8NCJ2TevD+NCDI5qTBGxiRDDCZixXerZMSOspOG206ctiuZJqakSII2LC52vPq3OLnFHMUOGdQpkAiCNyLnnPe7eLlc47w0uVrUrsIJjnGxEb4ZTdsUrpbAOqluJw93DWN40I5j1CnkeJDMIEaNTeFgJhhuzWt7It0J9MRzYUwvSAxrBSf8xsRe/E+WnArOZ2j3NZ0IBAkC/JhY25gEfDDgcwXm8ZQ+GxD6WoH0It4wfNMuCVGp0Mw5kAIoXlc64j3nfAPuQF0+jKjqOGrVHftAHrHqdVDszWKaiADJUHYmAR7ImZgnkdhiVEHQ1R1Iuc0TMA6TEjQSDudjor+KZfva1LLgBAEEgXC2lo90D4YppgFyfjaJxGKp4RoygC8Xibn7IDjLaqugPr0mC5jxOYBNrQAAP7pwTNJXO6QeKlbq2umDdxgS4wCe4QB4LRZfOqvdIgJphSNfLwxO8crz8J5KcDdeno4xtMU6VISyD2tuyL6+c+QOozfFM331SwAUWEcgbkmOfMx0574a0QF5nHYs4utYQ3bx1JjzPcnmQy50aUAUoWUhr6jzaR7J6G8DCnG8lehwdBwp5KQDSwkEG8n90jQ8DBgaKpUCfVvCAkFoaS0yBqYhYnSQYEm1+tG9wlsaKP9GrDRaYMkzMZnQ3heBJtJ1mjMCoaiqVGlpA0sItbwmImBaRtqHnixELLUFd9YNLRldpBjTYWAmLCROWRMXTXMhaa6fLkAPWALD9SMZbudK2YlrKQyjht+Pd13IEhWYSxuVWd+cAnaTYHpGAqQSAstMOAkX4D35DlClm2J0kiCRcWsTykb4m61YxxcWkiDGnBKs3WIkaY6NNpMgbX/TD2NB3XHrvItHimvZ1g1QddPr5G/rjNiQWtWrBuBPgquPma9T1A+AGLoWphJxF6hShagO37/f5HGkgjVZg4HReK4kokXHlhKYiqSSLSf35YWTCie9tGBFNv3tjLgbSF0Kl2hIsnkHf2RbqbDGx9VrdUmQNVVxGmaiCmDGklTHMmZ+ABHuYdMOpODe0irvFeiKbXRFud/wAD7oylSGoDYgieREeYwGY6rpNpU3RI4d/mLog5A+IrqJY+UzGw6YPrAd1tbSpsa7I4yecnwJn1ldymRdi2sbGyxAG203Y+flyxTqzG7pdJwEms6YNtI4ztN9/IBC8WrGkZm1xMSqnY6uZAJFxsbXMgHTcKmiy4jpIA5mGw3iw/9tyOYiOdwrMtSd1LTpMwQS0gi3JgPO1oPPfDNE6mx1ducmDwuYI5giPCLcVXmqQdClWwI3MSh6zsVmPFboYxAYMhVWaK1M0q4sRru08Z3GkOt/qWZ4lkauXcmGVZ8J5Efs7H54ayoyoIC8hXpVMHW7Lu4jce9iicln0YnW5UkWJEiT1gXggGbbcuYOpkaLfhcfTfPXOIOxiRfjA2gHbRazh1JT4aOhk0yCrqYM+zp3G8jl6YQ+qGfPI8F36GNw7T1dMjKBqDvOkeqy/aThpoVA6SoYyI+y3OPI7j3400nhwXA6Vwvw1YVqJgG9tj/P5SbN5hqjl29oxMeQA/LDQIEBcivXfXqGo/U/YQrkzhFFqYiHIm9/Df4G3+E4rLeU1uKc2g6iNHETxt+beSe8G4fooLXkqPae9iFduUG+m3vwp7pMLt9H4YUsOMRmjc3sQHHbu070hGfcM7htLPvaTBmQDyi23lhuURC4nxlXrH1Q6C6fI7eCO4CqUwa9WyqdK2mWIMn3L+OBfJ7IW7ooUqM4mtoDlHeRc+A+qt49TajqpkjxnVpMlli2ssTuwtAAEYCkQ+4TOkiaANMOnMZjUiLZp4u0gACLKjJ8KZqJqQfEdKbXmV5souxC8+dr4J1QB0JGGwJfhnVjuYGndu5oubb9y0BybIamqF71lAnUbwBGkRyG4PrYYzio12l4Xo20snWS4DOWxqdgIgRwNwe+wVLcPPehgIAYE+yLBXiw/mbFl4hCcERiA4aSCdBYNdwjc96NFO/P33/HCiZXQa0Cw/KHztAs0g7EdeU87jnsQcCHgWK5WMYXVSRy9PP1BXOEq6ypA0j2ZAkC1rEiBtNjgauUkELNhG1A8NdpNuP10RGbUzYGwwErTjD/U8EsaiS4mYUGI6mxn3WHvw4OAbZcuowueCdB7ujuG0Sus0wFMXKwGi91kQSOjWPUYU92aM102kwta4sEcdvLn3pbnMwXDFyAzbkAyZ56TBE9Dt54eymGkZdAsL6hcO1qffsIRRpBIm/MmORPL9MMmTBSwIEhe7o9fx/XFZhwR5DxTJfjjKtCa8PpwwtPP9z1/LGeqbKt1puGqtRawZQ3hFmvEiZHnAI/ve7HPqlzC0gwmNuUMlZVcrGxKjy5fhFvLDC1zhKsGHQhDlVfx6VB8gAR1Fv3thoqFnZlGwAEldXJaannMXE3uTE73t7sG6rLVoxFVwaMqOcaafs+Lp06eeMwOZ2qzdrKo5jKl0RVsxUc4mAC1wJuOl74YyoGuk6BE8FzQN9Ev4bwerXlTTV1UgOHgC0jSk2AG0iOYFtRbe2q0Hsn2dz779oDDNZBFU2+p/H+Aj8sgooUVPtFUW9vK94AgR84xge5z3ST3qw5zBlB5IzN5aUYMFtJVwFlSABNwZ3gg2IBGBp1nAiPJNl+xvsk2UVzUNEojUqkgqB4GjUG0zPdm0mmTB3UyCDofly5we0N9x38e/zCxhpzZSLHy/ju8lnu0vYt6bs1AFlALFS0ta50zdreLrfnjpYXGdYwF+vHZIxHR+UZ6Ztw38OKytCq1NgysUYbFTB+Ixtc0OEESFz2uLTIWupcdGby1WhUpUzWCFg8kM2m+oCfaH3RuCeUxmFEUnAt0XZp4huJoup1HEOAtwJGm2qxU42Lhr2Iom+b40XytPLhAukkswJ8QklRGwj8l8xhQpAPLlsfjHuoCjt9tvfclGGrEmdbMKRlqRACJDVDM6ix1HyEJAAHUzfCspGZ263OqNIpUieyLnvOvp9VdkqTZzNFmgLOuoSbJTEWn0t88LqOFClA7hzKATiKxce88gt5XrI4GlDKD6ukttIEw7H7AgEjoJsSQByGtcJk66n7Djz/GvTbUJMeQ+59+q8XKFSx113GlUEaRzgGLLfxMd7eS4EDMCBZo1O/vgP8qZi0yT2vfuVWKNNRUa1R1vVqltKSN/SNtIkrzPMszuMDQbDU++abTxDqbTBvuZj3HBDVs2AogMxmBOmmsyoN3DVBpJHQQym+4Y1pmfyT6QL/ZK+LqNuCfoPuUXlqNNaBqVCoJIE6jck+ADXEE23HWbDCHve6rlb746LT8S7Jndb3zQeRygc1GZGbSY1iFQveyl9MovsjqSTExhz3kQAfDUx4Tc+mizU67hU6xwmPAevD63TjKFSgLFIkByGUqLfe9++MdUODyADy4+SdVqCoc4Nklr8VylSqq6pJNyA0T5MBBnGluHxDacwsoxFPNllFZzhQQu4VVVSWEFviSbseeldIHUwMBTxEgNm+nv8me5MfScJdtr79+KUZLhwqa5LKxI8TLy1TZbRIj52JvjTVrZI38eSz02F0/hSqcLoropuHJWfFMb7k6YDX2kYAV6hl7YuiNNrYadkuzGVhiFMgG04c18iSpIV6L++YwBKatTk+ztZaYqMjgW8BADkGL6dx6mMc2piqefJN/RUHNJTXs3kCS4F9cgwLreBz6WxmxVUACdk4FrBmSztTlEoZtSGgOPrBqmDMTtYQfkcacHUdVomRpolZpfmKO7P0O8rMNJgAknyh+e3nhWIJYz3yTHOAJTrtlXV0SsNy4FMc9ABlj74+fli2Na09WBFr++KUwOp/0jtc96TUASabBWI72Tv4jeAD088USBIJ2WgkZSF0u1TNUnpLNFmfQXLL4YJB0lJWxG+8jBw1tJwqHtACYg3nvSQ90NIv8A4Wo7M5IRWLatOrSv85BO0/zGBhAxBaYESQgxFUggNSShlB/F1tQbSjsQGjVJA6E2jBVKhNIHc6pjHEtkovL5VSsVVeGcTA2Cy7g+qrH97AtfBkHQfwPqnOqlvyEaH1sPrPgl3Z3h7PTpFAYBbcbXO8beIYZiaga5wKDO1rRJRXGeyIqlUqyXALioW0s7afAikEFAtgYEQSPGxJXVRxRpUswtpbgCdfe/AQFhLjUa5x205X+6x/aTsYP4RaiFXrImqV9qogIgMN2cKReJOnzw/DY/+vlNmk+R/H5Ur0mlmlxvxC+aFsd1c0lcnFqlycRUu4itdxFFzEURnDc7UpE937RjlNxMGNjBMiQbgHlhb6bX6plN5Zon/Ae17ZckNSDKwgm/eXuSCbEn+YG2MtbBh4sfx77lpZinttCLpcaoVaoJfulaxLlg3h2NVlPsEX0JpHKQCcKNB7GQBMcPsDvzMlN65rjJMe9zw5CFr+Fdn1qq2Yo1Ur6AAiBqcAgmNIAK01ZSVMDYi8iTz6ld7Rle0tG5g78eN796bmpteLz9P4QnHMiaJhdCBRB03dphFl2uGCpHORGLoVM4m5ny4mw2umgDLIsPXbcphxatw0LSdc1TDLqJTvEa7CLiCQQJAiPaPXC6TcXcZPGOfue5LFcOqRUcIGkLMLxynUbu6VM1nJhTpYgE/wB0tFj7IO08sbTQqNGao7KOE/4Cjq9MmGCTx/ym3F+AVNFGvnCxomdKIUANiRKq7CCJGrUxi5NMA4TTrBpLKIudz67ekDxMIC8VHf1Jttp796LnD10ogApohuIAMlmYQoVgzmBIAW8r54CqMxJMk+Wg7oF+a0Bwa2AAPff9ldVSoPBUTQztq3ldP2Qp6hQAQOcxM4TLPmYZA85/zpyWhsubBRGT4cpSpUmDKgDkZjTfb3YVUqmQ3vQtEP70j7R0T3rAATYGfd+uNeFd2Euu2TZZ2tnJJiPeMbRTsswTCkoMc/SMIMhaEZSq1FHhZl8w5H6H4YWQx2o9FCJ1XqXaPMgGiKzlXYQSzbfdneDzgg+eL+DouIflEjkrYxucAjVWZjLVGc1qqoQIkS8Ra28geU4bkDGZW/ZaquADQXEprwjjzKTRRaaJWYB9AIYrYaZLG0fieuMow/bFQkyLcrpDKTQ8O1jTvWj4tVH8OV+6lvAshRvdR0/HAjCMDy+866ouql5cd+aTcG4uahFBtJSo0wARtLC4MxI288UMMzOHxcIHUWG5vCMzWXGQoTQcq7nSXHMwYYi4sLAY0VA2oQXCYQMpU3SCEf2Z4o9aj4nY6WiJAkiDq8IEegwsYaiP0q3UWAyAk3HePVFrMlNimhgS27MTG+oGOnWwuMQ4elEZUwUmACR78ElznH8zq/tn8tMA7dVAJsdjhtPC0InIPqt7aFBwkM9SfurKPGK0Sa9eRc/W1L89g2AdRpg2aPILNUo0g6Most9wqn3lJajlixUgtrcmNiASSQDHLELGkRA2WOqcpNNthw5rNUu01RWDhmWmLd2GN4tdiNROwnba2FdTTB+VaPg6ZF9eK+R8fyXc5mtSkHQ5Fthzj1AMHzBx6Om6Wgrz9ZuV5CXYNJXoxFF6cRRG/wAIP4bvpOrvu7ItEaNQPWZke7Az2oR5ezm5x6KHDck1aqlJPadgBYn3wLmBe2I5waJKumzM6FuTwmnQ1UEprUZSO9d46AkFl/sx/IkttLDHNq1STJMe+G/ebciurTwrdGa+9fwLrQcO7J0VTvKwRgVLBCjCmgIBOkFiTAH2idzEYHrHWIMceJ98k0UGh0G8dyQ8Q4dlXfX3KKsRpVmAJ/uwB6AcsC3E1BYeqYcJROyv4j2IyaUVqg1Z8MjWt5jnow/4p42SPgWSRok+WyOXplUaiKpYgXZwFkwGNmjxRMcpti213v3hT4amwgRmPktNxXgWVpoG7hA+y9Jg7zE+8Xwh1Zw3K0fCUYu36/lSyVctS0JTpI1M6vAiqpN7gJGm2EdU2oS4k+Jn6p+HwlEiHSo//UebpTK0Y1FlDrYORBKwwKzzgwZPXAOwdIgNM++P2VYjCMaJ32M/VGcIzeZq6XpUqCkTESCQbEGXv7xjPWp06YhzjHvkkvoBrcx398EFxfjtQvB7sPTaDC7EHYQbibfHyOGUcOwN3gqrAWKDpdoHpqYp0gCQdmmeUS2DOFa83J9+Cq6qz/axqrgtRpBlgqRqkRtImD5yLi2Cp4EMbAcYPclE7IQ9oV55agT1Or9cH8If3uUXsndV9Bz8vfiVLOKYEalMQNhfb3j4/DCSVaTvTYVRbwhxces42NIy+Cpkh4MaFbTPVkNFgAuxn2ZO5EX5H5T1wDpXXqU3CS7SFleFCqK1NnEDUL2tcXwTskQFzKWfMJC+ivVpsDckEQRH7i0/lgYIWnI9uqw3Z/UMxS1DwBiJsDEGJva2LOXbVIGbNEcVpu3NZny4CRZgYnfe+3l154ENAMlUKZa0kapd2RzRShUDmDrMQecfDntPLDIE2TsPSc/ZIuLVHaqWWTIE253jbF9ndVjAW1YbwC8g1MJt1HSMU0QIWvC9oBezqPqOjaBzFzf4YrszdZsVm650L6f2dzA/haRIuVm7C0mb9N/3OFQufVaXVDC+aNTqLVIjUgePs8jB59ROCOSOa2y/NOyxPGnVsxWZPZNRiN73N73vv78delZgngvO4gg1XEcSgZwxITvs3wrvtbFVbTYAluc3hb8x+9k1qmXRa8NRFSSUmqxqaNpMXm09efrhw0WU6pzk8qjZGu3eEMlRG0RbmgP/AFH5dLqJIeLJ7Wg0jdaH6JuDitXq1H16KaRKkiSx2JF/ZnYj9U4t+VoATMMCJITPj0pmKq0gBSUwAPLeL+7HP7Ju7VdpmbKI4LYZlx/CkAjxUeg30fHEiyrKS8mN187pu7QukgTvf3fExgi1o3VNc4mIstp20OmgBB3XTeRA5W87bcmxQuQrE5Sfevv0Wc7LPrzCSpWJiP6W/OMW5saKU3E3IR3bHMkd2NN5YwBHKL2xA2SjqnKBF1Z2Y/smedJZogr0vv78TLeE2hduiTdsK/1igXhZkbAnzjy2wbBMpWLeZATbhtQ01TSSCALecYF7A5sOC6rKQNINdwWTzFYvVYxYuTJBvJJ/HBhoDFwHOl/Jd4k2kCLy23piqQk3VPdAQOWBJYnDnwAAlgkmSr5OF2RIvI14Vd9h0/1wqq2SUYKd5RgQWBv7+oN5vjG+xhObdA1qUfv1w9rkRELSZjs4Eyi5nvSQ+mFtHiuVPoJ+GM4xFQvy5baSi+Oc9xpXSpKRP7+GGZoRDVOOK9ne6y6VhVYrUjSp3giYnnG2AZXqk9psDjxVsxznk09xqllCn4lE6dhPSeeGZiLqB2UyEZx/hxy9TumcsYkzykfpfAsqOeJcIUGJ69ocNFX2f4J/FVGpByhgvbnBAPMdZ92CfVewdkShdiuobPFALRC7Em+56Wj5YmbNdWSSZKccA7LnN6ylTSUIkRNjMH4g4o1nts1soXYwYcCRqlb0YYiZAJE9eh+WLzzdMc7M6SnOV4XUOXqVlqMop207gk+yOokmOl8CKzxYC3HgqOJyOFOJJSukkc9sUXSmBfKSemPSBeROqnlqWpgL8zbyHyxTjAVtbJhafh+aVKcKEAj7TQUMX1DdwTcRhJmV0abmhsCNN0uzPC1fxq609RMqdRMcmgAgTe0wIxYqRYpD6Ae6WWCIr5pVyj06RJRXVS5AHeM2pieoChRHqMUAS+XKFzRTLW358Vufo24PWTIvmQwWmzMbgTC+GJ8yDbHPxleKmXLpvstuAqUg3q3CSShalE6pJkkyfUzPzxlDpXUIgrQ0KbnJNUDghfqyvMGwHOPZIOLNczljxSjVZ1mSLxqs2FiL7f5G2JKtPO0eXqLSoCo2oONS+QgRz2gyP1nAtrZibQp1tN85REapbwSgTmKapALHTfzkR+GCc/KJ1VZgztHQK/jWVK1mRiCUtsInn+nuxQql4mIROqiqA4aIrs7l3YVArKqqNTSJAGxPywD8R1cWmVBWYwAOFzpCRZsamYmLnDcyp5kynGf4bVTLrVJGlwI3m45eg/DAMxYe8si4Wg45haWN+ZZepT+A/wBcaAVgIQ2dgxEWnb3DrgqdtUBEoF2CycOAlA6yKyiBkDSLz+Jwt5gwoLhfYfo+y1L/AGbQqME9kAkgcmIJPn+mOHjGTXeSd9OUBZqlR+fK2Vb284qlDJOvhDOwVRaTDDVECYswny88XhGZzkA01tw/mVVCesDyffuF8eqcVBtH7+GOyKC2munbdqWbKUssykCm5abydUwII5SefPAOozoUtuVrzU3NlRks+HdVUMSSAAAZJPK2F1KRa0krQ2sE27VcUdKdLLMCHpFywPLXpZYj3/HC8MzOM2233QZ2hxe3ePRZ08RaDbl5409SCp1xRfFu0Jr1GqsJJAHPkoH5YgocSqa8MblGinwDi1VKpqU1MIjajeArArJ+I98Yjmhm9zYKOeHiHe4uhv8AainkR6g4oUCEzrgmfBOO1KAqVUDBSjUyZAuwOm0zY392BLIdANz9ED8tQXGhlBJxIc1PuGIaPBMFULXUs6afC3cqR3rrpv7QUmY9CBvhAnMafHfu9hLLg6s1w/SD66LIPxWATpbz2/XDxQTjXAEr53TpkkKASTYAbn0GO4TuvNATYJxVpLlgqE6qzxrURpQHZdWxPMxz9MKkvvstQy0RBu4+idGhTWmXjxqJII3AUnXPO8D34SCSthYyJjZY58w7XZjfeLfhjXlAXLNR51KMVgMrHWvPuWn/AN2APz+H3Rt/t+P2X6IocOqLwXLU6YU6aCO3KRpDn36r388cfFtdrFpmfZWnBVGMry7uHevlL8V8U6DiCjbVdY1r6JnQ4o5ylQBH7oVELG1m0uNpmDPyHTAObDwydboMzS7PvEJYvE18/gcM6kq+tCb8e4zqXLlhYUVRSJIOmRv1B36YUxkkgbKmkMnmZ80FwDiyrmKJM2qLuDEAjfBVaRDCQo54c0t4r3F+KN3r6wVYtLAg87/C+KpUpbIVl4bZF9n+I6+9o0gTUq09IG0wysQJ/lBwFamWAOdpPv1Ql7XEE7XSnNcRGqCGUgwR064e2lIlW6qE0zPaLvcpSpwYo6pN9mbwzyEC2Fihlf3pbMoLnjeFnaufEG+NIpFX1oUuN8XFaqakBZCiBEWULyEXicVSoljYQZgBCu7KRUzVJF7slpEVFDL7Lbqd8LxnYoucZ8DB14q8zSnPE6ISq6kLKmDoUKvuUCBjJScXMBk+N0wRstV9G1Co/D6emoqiaoMq5KwXMiKij5H9V45rTXdPD7d3JY6jwCLcOH4KE492Azlao9SpmUqNzJVgB7NgBMXOwHI4bTxApS3JpqZn7c1TazCABZUcM+jCutTU9SiyqJAXWQ55A7ECeknyvhr8UXNORvqPRV17BxQuZ+jrPFiZpEkz7XMz+/cemCbiGttlPoiNZhvPonXZLsHXo1+9qvTlQNIhj4jbkyjbzO+FVaprNyNbGmtp4BC+swCxmUt4l9HudqVatQtSLMxY+I878z0/LDGVRTAZlNu5F19Pj6IcfRpnNJIakY5ajOwPO1p+WGNr5gSGm3d3qdfTFp9FWn0a546r0rGDDz0xfX6w02sdPz/Crrmbn0TXJdgM0mXrKXp66hVQAzeyDJmbG/rhLn53B2XSddZ5f5VjEU5ifRDU/ovzZ/4tIepb9MOFVxPyFUcRTG/omo+jaoKCo1dA2ssWAJG0ATAOBd1gfnIEaa/whGLbMAFUD6Kav/3Q/wADYaS/h9fwq+LZz9Ez4j2BqnKUqC5j2G1ElFAbfaF1HfmThBpvY/OWjzUbi2knVfPPpC7LNkKKGpXFQ1GhUiDAElvQWHqwxswznOfdseKp9ZrmGFhuHcSNAsQqsSIBPLfp15jyxufTz2JWWnV6skgKvIIatenr8RZ11TzEidvLFuOVhjgqpjPUE7lb3tBwpUytSojkg050kT85FhyMHljDSfLwCuvXZlpOI4FfOcdFcRF5owlJOilj5Fz/APAKffhY1J92THWAHj5/wv0l2R4eH4ZlVaq7asut2C21LaAwJgAwD0A5Y5Nam1zjfc68do3TBULHWH1WPzn0a1wQFr02m25nYnbR5dcUajm2IHgtwxNN17hMuBdgKtMVUrVF0VV0ysEqwBIMMm0g8+WAqBz3AxETr3H8IXYlgHZk+/5Suv8ARfXG1ekf8X/wwZrlouB5/wAKhiKZO/kPyjsv9HFXuilWsgAOpNKliOojw72O/XCTUM5wP5UOKZoJPouD6L4F80LQT9Xy5/b8m/w4Yarom3v/AAfJCMSNgffseaP439HLVFpxmBqVdJJp+1Hs7PAMfHADPRJtY+/VCMYHahKsr9GeYR1enmqQZSCPC1iDI54hxGZsFvr/AAi+IYDeVf2q+j/M1qxq02o+MAvZhDczznr+WBo1DSZBBt7jZRuIYRGiSj6N86hkPQIuDBNxzBt+zGDdjKcSQfRE2qydfRQq/RnmwSBUy58pafeCuKPSNMatPop1jePohq/0aZ4Kf7E8wAWn0ggCP3zE3/zKiDcEKw9ptKAP0e58QQqA7jxqDPkZ3nEPSuF0JPkr31RGbVtZ7x5f7R6tFzbzwphEdkW2WoCER2L7brlMstFlJhmNlnwtEiZtfBY3BVKtQuYdoWdzWG7plaRPpMVzCq5MgkCmWmJmQG2vbpA3xm+DxLblw8x4bIBRo80Z/wDXc37mv/8Ara3znCvh6/7x5qdTSG6h/vHCXdH1RE90RbnYtY+fl5DDxTxJMhw9+Hu3BUcPSO5U6fb7VZaVckEN4aRmJkSAdvO2B6nEMjtAK+opKt+3oMgU8wNpim3IACb9BiChiY+YRbfhoiFCn3ro+kRSBFKvBnajvyMQw5CMGaGKiMzfptHBD8OxR/3iAtqVMxB3AoyCbmbP5/IYs0cVJJcL8/4UGHZEKS/SDsRSzIHP6kXsDza1pPvxOqxQmHD34KfDMO3qu/7xhcdzmJ5fViRJMfbny9xxfVYr949+CH4Znsrv+8CL9zmAOjInkftPIsR8R6YsUcSNHj6/Yq/hmkaeqi/0hG2nL5nePZSCSYEjXAM288EKFcfrHvwU+GG4XU+kNzJGWzG99OjzsRq3O3ujBilXH/cie9V8KOH0WG7e8QbiD0D3NdFpq1/AxYsViBIAFt56Y2YVvUg5nShdh3Gw+oWUbs+fu5if6Kf/APT0+Ixt69qX8G/2R+UTwHgrrVRypC3gtpjborFtp5YXVqgtgIqFBzal1qePCpUSrTFNjaJlACp2KeKNyZ6AAcsZ6cAgytlWS0gBYqn2aqqdVSmdAuYK3AvFmMT15XxrOIbFiuezCuJuoVuC5hyWKyznlHOIgTMbDFiqwCEZwlQmTHmvquQ7X11ppTbJ1/AoUaXFwoAkagCLDHFqYZznEipbuWsUI2HorT9IDgLOWzRjb+zO4Xn6H/qwHwlU/wDcHqh6kDb35q0duapCsMtmwdwQiH73l/MfliuorA/3B6+9yr6lsXHu3Pkpn6QqoIDZbMkmYBpLqtvsZjriHDVnXNQe/BB1FMbeqoP0j1ASRl82Ba3czE7EXsCf3vixhK3/AJB5/wAKjTpbtKi/0gVWH9hmhYqZoc/PxDbpvDHriHDVd6gPj/CJtOkNArB9IFSP7PNDpNOBbAfC1tn+qLq6J/SpP27rEWTMSOYoEkfPFfD1Zu8ef8KGlRH6VWv0g1B9nM9D9QYHrBEf64v4SqNHf7lRZQ/aVWPpAcn/AI0naKP/AHYE4Gpuf938Kwyj+1SftzVj2aw//BH4m2B+BJ3Hn/CsU6X7ffmqn7cVTstccrUv+6MT/l20jz/hFlp/tQuY7d1F8JFT301B/wDV/lih0U03t5n8K/6YOnvzWdzfaCk7litQE7wqj/3Y2swb2tgEeZ/Cs1RwSDL5VmTUAxADbA8otONz6gDoKDISJWn4Vw3ukLOCrHfUGsOm2M7qmY2RBsJj3dQTZrch5krFyBuDheZquCpaqtxoqKRG8ncwLqY3xJZrIUg8FD+Gq6o7tg19lflHNR5jnzGLzsjUKQovTc2dXPlJHyF/niB7dipEqWXyDACEdQPZUD8yGOLNVvEKBquTLspUinOldPiA2tvtB226Yhe07q8sbKEGwKlQGm4I+9YWjYgb8sSRxUhV1qBYDUjaP6YJmB1v4NQHqOQgEHAbqiERlzOpipaOkz1MFgNyYtyAwJ4SiHFEZWkSGXuyRHiCjzIiIIGxMm998CXAXJV7K2nRbUZpmRZoEkXJDWtOoah56x0mZm8VJC4eH1NR+qe8nwqYm2omNxJDDyYeeK65n7ggJEqnMZCoAT3Lxe4EEiPMQPDq/wAJvg21WfuCEngvDh9X7dFxpMgnWB5GYEnyvfE61mzgoCu5nLMNTdwSb3AM2Uty8gPji87T+pWXQh6tNmbuzTAN9IaZbSXU6ZFyCMWHN1lVJKnVytYX7tztqGnrAseQmNvveRxOspncKrhGUUraY7uoLHYSB/SN592Fl9PiE0PshKfD6pprpR9LKukEGI7pIAm4EgmLbHF9ZTB1HsoSRoiKHDq4GlaJIBMGCIhm2hhcYA1aW7lM4HBWpwzMifqrGIEi3x5R0EieeKNalxVdYOK5U4TX+5a9thveWMSTtYifPEFelxUzjirE4DmW/wCG1to0iPdcx7sUcRS4oetZxQ9bg2YBEIeimxHM7mw2m+LGIpHdXmGoKqbJ1ILuiqB94ry67jflOCFRkwCimbqh1J5rA5EwPQct+WCBChVBpx6G9rx1kmPwweqBDIWkGREEmQ0zawk9SR7sHZUrUSRvPnfmAfvXsRzwJsrCC4hlNSkfaGxA/HyOCaVRWYquVJDCCPLD4CCV9D7B8QTL5UpWS5qMwPhMq1Nh7hIxx+kMK6tWD2nQR4ymXIsY/wAytS/azKELA12HJfjIBnGYYOqDceqX1bj+r6qkdq8uRPdQPEbKn2D1JBnntgjg6ulvX+VYY79yuPayhqgq3ipuAGYyY0ke0B57TiDAuEx75qdVp2t50XOIdsqQbUoKyVYk9GVl+zfdVwQwTjsP8Km0YEOPuZ/KqzHbZGWFUv0uYkXE6om+D+CO4AUFEAzKhT7cUbRQAJ9mwEblVJAsD4kJ/lXrg/hHbx7P4VdVtmUn7a0DDJSZg3JibeUtb8x0PIfgXTsFYpW+b0VLdskJJWmBG5YagPWAoX4HFjAkGbKxTG59+qrqdpjv/DUj5klR7hGk/wCLB/Cc/fn9lYpkbleftmTC9wDeDaQPdqnE+CGsqhSE6lTHbQf8pfcrC/SSu/lM4L4TuVdSOJUB2tJJ+rpqf5T4yBcaiDIxDhOfor6ocSvZjtZUUCNaRGm5J5x7YiL88W3C31VmkzcKmr26zBgsKcCxBQnVtzBjqNuZww4ZpNz9PwlCiwaKrL9uM0oUaVURveD1OlhN/XEGEYND9FDTadWql+2FbU8DT3jt/wAMDlQpsdup3xfwlOL+9UWUWsvUu0OdfWZ1WQNCA30hzEqdyxxTsPhxE/VQU50CjV47mjbxKSIgDSx32iGJE7xzxBQoC/v8IsvJd/2xnjGp6q+qiTbeSAfniGlh5m3mibSjZUtxLPbanKqpNvL+JEcsXkw86D3Cvq+SuTM5sTDvIqVJOvbxn2oMiVbz924r+jpyRZBwC9VGc311m5xqY/gTYiSPSxbfFA4cbBVkA0hdTI5skAvU35ljPOAef9UWg3xXWUBsFI5qH+zatiX8Nrh2K+VwSv4e7F9fT4eivLfVSHB67kyxmIhpus7Ai0E73xXxNMDRTxUU7O1DI1KxDEnoDM3iSYJ64hxbOCqBxRB7NMASzKqKJm26kEWmflgPjG7C6rs6IxuyTKDDiB4YHTvCkAbTBwsY8Hb3Eqg9ht74oJeyh00ya5hgGbUNJBPikEA2m8dJ8gSOOuezoqspU+yugEd428MG3sAJm4iAIsAd+eKOOLtkQjZF0OzKE+2Z6GA3nsb+okYW7GP4K5A2UqnZvLydUzz8LfphfxlbZEIOy+YUMy8jxt8TjvFo4LK0lX0a7CQGYDoCY5YBwEogSraFZtK+I+11PPVOKgKwSm+UYkLJmFaPKwwspwVmY3peiYg1Kh2RopggyAbDl64WCjWeySjQbbMY8vGdumNDtUkJvTE6pvY4Aowog+KeegX+OBPyqxqp5Y/+IUciDI67b4o/KoPmTHPDxUxyJII6iRbC2pjlbS/4XmxB8xO3p5YE7q1Qx8cchUgDkBO3p5Yo6Kk5z1JVU6VA8J2AHLywimSTdGdFnuFMWplmJZo3Nz8TjW4AOgJIuFTw5iWJN4BI8jHLBPFkLdVbl6zF0lifBU3J/wCcv6D4YEgQfD6KTf3xU6VdhYMwBcTBN/BQxRaPT8q59+S8xmsim4O4OxvFx6WxYHZJVD5lRXzLpVcK7KApspI5p0xGtaWiQrOqNy9ZtJ8R9qrzP/MqfqficJIE+X0VoilUMG5+1z/8ifxwJA996MCyIzNVu/KyY7yIkxBRyRHQkAx1AxTWjJp7lVAlB8IrM8qzMwLwQxJBAawg8sHVaBBAVAC65nq7CijBmDGrp1AmdMjwzvp8tsExrS4yNlThZSytQgLBI57853wDwJRtU1qs/tMWhgPESbEXF+RxC0AWGyqEJxSu3dnxNu3M9ThjGt4IXWFlZksy/ee012fmf+amAe0cOH0KsAT5rq1W7qmNRiDaTGz4LKM2irZAJXYlSWaRTaDJt46f64PKI0VSr0qEkgkkQtibfDAwAJUBWHq8UrhjFaqLn7bfrjoCkyNB5LJndx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706563"/>
            <a:ext cx="47434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UFRUXGBwbGBgXGBcgGhcbHh8XHRwcGhwYHSggGx8lGyAgITEhJSkrLi4uHB8zODMsNygtLisBCgoKDg0OGxAQGy8kICQvLCwsLC8sLSwsLCwsLCwsLCwsLywsLCw0LCwsLCwsLCwsLCwsLCwsLCwsLCwsLCwsLP/AABEIAMIBAwMBEQACEQEDEQH/xAAcAAACAwEBAQEAAAAAAAAAAAAEBQIDBgEABwj/xABIEAACAQIEAwUECAMFBgUFAAABAhEDIQAEEjEFQVEGEyJhcTKBkaEHI0JSscHR8BRicjOCkuHxFRdDU6LiJGOywtIWVIOT0//EABoBAAIDAQEAAAAAAAAAAAAAAAIDAAEEBQb/xAA9EQABAwIEAggFAwMCBwEBAAABAAIRAyEEEjFBUWEFEyJxgZGh8BQyscHRQlLhIzPxYqIGFSRDU3KSghb/2gAMAwEAAhEDEQA/APlQGMa7S3PY8aslXWJ8Tf8ApTHHx1sQw8vuVvw3ypCOWNy2gg3CsAxE9qqq5FGFxHpbBiq5qXUwFCrq2O6yFqcKYKRTYX3mxPkSOXlAw0VgT2gsVToZ4aRRd56+Y/CAqcMcC4At1jmBubT78PbUadCuTV6PxFL5mH6j0Qz0iu4/fuwaxwQVOjSZrBWM9AfxwJcBqU+lh61SzGk+CKp8Jqn7IH9RH5TgDWaFup9DYt/6QO8/iUZS4B95wPJR+Z/TCziOAXQpf8Pf+R/kPufwrX4AnJ2HrB/TAjEO4LQ//h+iR2XkeR+wVuXyBpxEsBOzAbzyKf8AuxHVA7VKHQ9Wj8hzen2+6q4rV0gABo8oBAGqxkHVvPwwVMSVgxgqURlII9nzWfjyxpXGi6tXKmYYqh/nMe7y9+BzcLoxSJMEgd5hQekR7Q/Q+h2OLmdEDmFuoUYGLQroGIopLiKKROIoogCRIMeW+KViJumFNkHdDWI59R9YD4gdvD+4woze3uFrBYMl+/8A+t/BTzVRaimWVSWBMkSBNWbLc78uoxTQW++5MrPbUabjX7uS11HKT6iPzOHCVhIGyhiIVHTi5VQu0qQJv+E4hJVtaCVOtRWdIN/PaeYn5SenLFAnVE5rZhXUcnSgh2IeLjSx03NxHuHO874IPEJZpGY4IfuaUkGow2g6T5zIieXXnzxaA2XqlOjpMVGJiwKG5tueWIoChCMRFCa4yrqrbdii/wDDVwj6fFJtMjSPhtjk4/L1rcwn/K3YWIKyZrMrNB5nHSDQQEAqOY4wjMhXLuFPPmMA9sCQt+ErGpUDDujYwtdQNAVi4tParBiJwXdAxavKCvGniQqyLop4kK8iHzNYrsAff7RgwAeuqBfBBqzV6xpiw/kxYDnNrq5DIB6jAkJ7XZmgjdTjEhEg87WM6CtiP8YMggdD0nciMG1u6wYqsc3VEWP+7iBwPCdSI5oPhuWVjUUHTUFpAmVIEMJHhlTyM74a8mxOi5WEwNCqXsByvG4/adDfiOczKg+T0aNI8LEgG2pjBIJkEaTFhtzOJnnVZ39GupZcps4kTFzYkTOxj7lXf7KYDUvdTvEHQwj7pJA9RGK6zitH/JH5czXN7osfWB3hA1OGqab1VYQJOm40xfSZkz/lhgqGQCue7oprqDq7HiBJiCIjbdU0eHakFTUADMCCWgGCYHIeWCNSDEJFHo11SkKuYAGeJNjBMDYI0cAcSAwNrWsTyG87+WA64Lof/wA9Uv2gbevDWfTRXLwWnbU7A9NSfpgDWdsFpb0FhgAHvIPCW/hSfgKfef5fpiuvcjd/w/Qiznen4QlbgZ+ywPqCP1wQxA3CxVegKg+R4PeI/KXZnKVKftKY67j4jDmva7QrkYjBV6H9xpjjqPNR0L96/mCB8f1AxcngkANO64KZJIAJPlf8MSQNVGUnvMNBPddFUeFVDyCj+b/LC3V2Bb6XROIfqMvf/CPyvByv2xPp/nhLsROy3Uuhi3V/p/KVZjhpViuoGOen/PDm1gRMLnV+jnU3luafD+VamXIEBpuDttF7CY3v7sD1snRAKBaIzK/h/BxWbRrItvgKmJNMZoTaWCbVsXFL+LcKNGo1PUG0xeI3APnh1GuKjA6IWWtgyxxAMoE0G6fPDcwWbqXpoMZ101tPo/vTzK+Sn46/0xyekrOYe/7LdhN1ksyId/6j+Jx02fKEl/znvRHCj9Yvrgami14H+81M2PiPqcK2Xd3KmuImtVq4iaFMYtMC7i1ajXQlSFJVosRYg8sWISsRTNSk5jTBIsUkol2Vk0/WargFQCsnxGNmUg+ICZA3w45QZ2XnqTq1Wm6kR/Um+gkT8xjRzSNReY1BTXI5EUx7TMdpY7DoBsBhTnZl2sJg24cfMXHSSduAGgV1euEEn3ARJi5gHe18UBKdVrMpCT4Dc93G10A579XU2qJMRtfYgkHcc94vbDB2SDsua4/G03UzZ7Zjx0IJB1Gh1i4hSqZdVKyVNUwJ5hCRrgTtcx0nyxJJHJW+hTpOaSQamk8Gz2oE6XMcJ4BTer3ywlmR1kGAVgidwRMTcSMSMuqN1X4umW07Oa4SNCIPMHbeCOBTBNhPvv8AngV0WyW3WP4jU0oaYZtQYoV+8FbwHqDpIvziMaWCTK8TjavV0jQa45pLSOIaeyeMwddwIWhSmq0EKkMKYDAjnHtR6ifjjObuPNemZTZTwbCy4YAQRy18xKty9cKh1H2DFpMixWALnwkfPFESU6jWbTpHOflMWvb9Mb6EIU5ru2UEAq1jAklzzt7QYXHob2jF5cwssZxPUOa10ZXWNrlx33kOGmgsZNoRYQi6bbFD7Putb8PxwHetwYW3pf8Azt4Wt9OW66lcEwQVboefpyPuwJbCJlZpOUiDwP22Pgu1XCgliAPPFATopUe1glxgKg6LWW+0iJ9JF/TBdpZ/6BiwvyifMaqyIwCZECyGqZtQJF7gf5jrafWIwWQkrFUxTAJF7x/I47+Uaq/LuGgjY4WRBgptJ4fDholGbP1reuHt+VcbFmarlB5xYWIpn2XX60nTqttMdcZ8V8mq14QfMe5Ku0DTmKv9UfCB+WNOGEUmrHiDNQpbh6zojAJq2H0frJzA6qv4t+uOZ0jow8z9ltwhuVnM+kVXH8x/HG6mewEur85VvCgO8X1xH6LTgj/Wb3o6vZ29cLGi6r6hbUKuoLqmOW+KWui8P0VgGLWkBTGIiCkMEAiC7GLyq0r4xk2BFal7a7i5DDnb0/Dyw1n7XaLidKYao0jFYf526jiN7d3mOYCK4ZnlrLIs32l5j/I8jhb6ZYVpwHSFPGU8zbEajh/B2K9xPKFlkTqW4I393n0vHWcRhgq8dQ61mZvzC4jXw58LxOs6IHKI8rVAVVXUDJtF5gwbAgwREgqJtgzAkLBh21XFtcQAJBk2jeDewIMREtIEwEbxPKagHQAutwPvD7puBcSL7AnFMOxW7HYY1GipTHabcc+WoFxa+gJVAK0frajaNQA0zueRaNyBY77Ti7usFnGTC/8AUVjlmBHE7TGpAsdbCVytnylRCxhWBtYaSIDKSSBA9qbk8vOBsiyGpjXUq7TU+V3dYiJBJIEbzcnQW1XZKkHztRvspJkkbiwPp+k4Y4xTA4rm4amyt0q+ps2T46e+6Uwo5sa3qKp0m0bTClw8RctYDyiemFkWhdKnih1r6rG9k24TDS7NG+bQcteC4VEFVhgPBpNg4F9Em2teR2IseZECrKACxl47MGwdF8k6Zm7HQix0JHlykag31oX2V3Pi3DgcgYba14sMQnhZQYcNDhU7YGg1N9Q4DYGDpa8CBeWZzaoBSMy6nxeyNR3AP2T+FsCGk34Iq+JZRAoO/WD2tBJ2nb7WlUcNLsGpk6lAtU+0rdCDswMnptyxb4F/RIwJqvDqLjmaBZ27XcCDoQZPAWiyIqVtSo5t4NfpsWixuB5cz1wAEEhaH1RUYyobdnN+YsbgaW+qApB4qB9OlbNpCxpgsBP3pI2589oYYtlXOpdbDxVIyjWIiIJ/+pNo33iIa0SdC64B0jV62n52wgjtENXVbULaLTW1gT3wk7ZBmaFIUEna0KD7IIFrxPnPQy/rA0X9lcJ2FdUfDDAvpaGzoIHGJ59xlxk6DBiWYkRAEi/mYUR8cZ3OBFh78118PTqNf2nTbl56D6pXXX6wn+Y4aPlXIxDgah7ypOn7/wBcCCspTjssBqYn3QJOM2K0C3YT5SVmeImatQ9Xb8TjfTENA5Ln1DLiUJhiUiFGFpi1/wBHx8db+gfif1xzukflb3rXhPmKQcXH11T+o410T/TCqv8A3CoZOppYMZMEbb4NwmyvD1OreHHYjRM857Z/fIcsKAsutUe11QwuJmCobSJJi347c4xYbOqJlZ1Ocgk2siMxWKozRJUExPTzwQEmF0a1V1Ki6oBJAmEDQ4yNahwAriUI39GHIza2+G9VaRsuZQ6aHWhtUQHXaYuORHfa0zyTiRgAu8DNwq8xVhSRvaPfacFCVWcWsJbqqcpmphS15tIEsN4kWkCPUX2OLKxYarLg0vPcYvvrGoB43FxZI8+Gy1fvFEo5Jjbfdfjcf64Y0B7YK4WOFTo7GdewS1231H3H+U0q8UHgKFSHMXF5kDqNidoOEhmsrrVOkmkU3UiIcYuPDiNDtBVOZbVSR5+rAGqOQ3DADwjTY8zYDmcEBBjdZarzVw7Kp+WIMTbeQLC1jodIGqa5EkoJUrFr+RItJJI8zc74BwvZdXBveaQDxBFu+NxcmOBNzqqeKIGUpJLW8IMapnwlosDzuDHri2gi6Xji2o3qrydhaeRdtPgSEryuQq1AktpCMQX5tplQyT1UwSfujDSQJXKo4TE1wyXQGnXcxIBb4WJPAG6D7N0DUqVZMqQNc7tc29Cd/hzwVSwCxdC03Vq1QOMj9XO+ncd+Vt0+zHB1cltdSZBXxWQgWhdvjhYdC79bo1lV5eXOnUXs0jgNPNU5HLxTFS5ciIGy3vpB3aZJY7nEcbwk4SiW0etN3ERA0F7wOM3JJueAXmrhQJHhJCqLBgSYlSYbVcFg1xBImMVEqGsynEjsmABvM7GxzXBcDBmSJurczlzVpGCNRBB6NFrxtcA/LFAwU6tQdiaBAIkyDwO1400n00VFTIqqhnTW2zOSq+Hqx1AN78XJ2KzPwjWAOqszEfM4kC3O4Bjmrc66FTIWBc6zsvUEAz0thYBlacRWYaXaAgXObYcRAPpoh6VKmijwxpNgWJUHeRNgIPScWZJWZlOhRZOWINgXEgbyJ0EGdJV1FRUaCSNIkgGxHiFunME77jngflCYGNxD+1YjheQZ8tIOhtCuoINQERaPcJgfjhD3GEjOGXAV+ddKSFzsBf8AIe82wFLM90K6eKDWvqP0AWYoeN+8IgnYdB+fOcb39luULgMmo7rXDVFVFwkFGU97L2Vj6/hjLirkLfhrU1kHMmeuOkFzDqq9OLlCrkwCNPOyxqd4wpGG0baZ1QyeGdlB2LEEATbGXFZMoz6T9jfn3J1HPPZQXFC3euXgNIkLJEnoY29cNpBuQZdFdUuzdsX5X/lUZRlZtM8xME2942wxwIEqqD2PeGzvdGcQRqbtL6hbSWix6Ej8fn1FpDtluxVN9Go4l0jn9Jt4H1UsnXSmzE1PCZjXJIJ6WHP5YsgutCrDYhuGcXF9jxn8fdEZfOq4jUp5Rv6cog4hYQuvh8bSr9kkekX/AD5cygM1wbW0AkLPLl4Tcg85G431eWGNqQsGJ6G62pDTDZ22tqQeYuRc5r6Sm2RUAaIIKgCCZtyg9MCTJldnBtbTZ1Qtl2Jnug8OHlAV9RJAgxcHboQYxa0VGFwAmLg+RlBNw+XmYpiDAsSRsCeQBuI6xsMXK57+j81bMTDBBgWM/gaje8aWQnF65IZCFgsFUnUN5g3BkyOVr4gF5WHpDEOqNfSdEFwaNRczyN5HclfDVJPd7MrTz5RNhubDfzODfx2XFwDS5xoEw4OnfbXTU2GvetJlUKhaYIadTSwJgAiBE9T8sL1uvUU6TqTRQaQZl0kTAkWiedr7aKmnmn7xkBYhWTxEklix8QiYAgMYERa2LiyxNe/4h7Gk2LbyTMm9py6A6AQi8nXDhDBhjs0SrQT+E/KMURC14WqakOIsSbG5B1nQc+I0gwg8rWYlQzNauw2YW7skCGkgXm/yxZCyUKtR2XMT/cI0ItkNoMmN7pT2aZlqVNOkkRKHd4JnSeo+B8t8MqaBcnoV1RleoGETu0/qgmYPEeR3jUanLZpXEiehBEEHoRyOEkL1tGs2s2W7WIOoPAj3OyFSppLCLLUn3MJn0k/InFkLOzsFwIsHT4OGvmb9xKi9PXVpvogITJaxNmAgAmYmQTHliaN1S30HVsS2oWQGE3JubECAOBMgnw1UOA5kNTa0AVHjzklvzjFPbdB0RW62gYGjnepzfdUZqo4qFT41a4U7bGVFouswDzWTviACEjEGs2uWHtNdoD3GWi0XEwDuJMSo5eodKyWlRp1aGklivJ7k2udr4jhdVh8wptkmwicpmXEbESdLnSSqMzXDEBiFDNYkiCATO4P3VtH2sRrYWfFVQ4w4wHG0xcA31n9rdt43R3DjDm0alc/MET53+Zwt+i20Ow8nSQ4+ojxv5kovKr4hjI/RZKmiVcRziV62jV9TTvafrHHLa4Hz94xqo03U2Zv1H0C5jXsr1Cxx7Auf9RGg96pZTDd4tiL7dBHwN/hhxjKVnOY1Bb+BHvmjmAwhNKecFzCrRqgHxBGb3XAvG84y1mEvadphbaTwKZbvBKyJGOlK5yjiKlYuBRJ92MzOjNX27tvh4ZI6xuR0BOMuNZmo+ITcO+KsHgqe0K/+Iqev5DF4Y/0gn4j+4Uty1MKxadzPKxxoc4kQs9NjWPLymnHRqJ0rrBF4I6W+cYXSsb2XY6S7c5RmnmOH5hU5bJqyf2aghD4So94+OxwWch2qXQwzH0/7YkNNiB5fhV5KhrCl0ZdJ8MxJU8j5coOGOMaFMweH65rTVYW5T2f/AFOx5bQeW6cDAL0A5LlZTKsokgwR1B336b+7BBKrNdLXsEkW8Dr5a+CuqEgEgEwNhufK+LCbUcWtJAkjbikeb4mrK2klgNzMaQxGkmR4SrW2J52wwNXmsV0k2ox2QyPKAdJkGC11rAmLyp1eHWViQDrFQjSBeBI8MXmbn34AuhaX9HksY8m+YPIgcLi0eZvxlJ+JOUralPMNY8+Yt+74YwS2CvP9Jf08VmF9D47i3u61uRYMC42MAG2wHw9onCdLL2WGcKoNVuhiO4D8kqlcjp8QcFtRbZQC2kqJ09JJ2vJwZKyMwYp3DwXSToBJykCY4TOl1LJ0SqIGMBBvLXMQI1Xjy6xGKNymYSkaVJoeflvJJuYi03A5cdOKrp8OECwAFTXBUQTBHszYcxJJnfFyl0sAC0A6Zs9wL2jQRHEbzqEi4dSJzNRbAkvGoEwQ02giPUXthjvlXn8HSc7pB7LAy7UTvPIjjIIKd0Ec1zMAIo8Q3eZ8LTuBv1HW5wu0Lv0mVzizmgBoFxq6djy1NxI43Us1Iqi/hYKCORA1r/6nTFbJ1cuZXBmxiRxiR9XNUBm/qHYT4VkSbwVDCTz3ifLFReEpuKIwT6nBtt9Wgi+8TE7wgOHVymWERcOSTrsJYTKqenOMG4S5c3AYg0cAA0a5iZzWEkTZp4bkK2jWYuCUAIY83t4E/l8x78CYhOpVqj6wcWCQT+4/ob/p5jx9TqlXwh/EIEx1tsQRPuwG8LrVKssFUyIExpNtCDfuQBq6Ka6rsoOry0iZG/UCfPFxJsuXn6mi01BLmgzygTbXiL855IrJ1JINhIYQDPTnhT9Cmtq5gHcjoZ4dyCzmZNVu5pGB/wAR+Srz/wA/h1wTGBgzu8AuFiq5rONGlt8xTL+BSmkU3YBVIIBHiPU2mfMR05YSKjnGXBdHCUGsoOyOIibCL99p8RHBJ6Aixud4H+eHOuuYOyI3Vrzzt8/38MCIQmdSiqSqlFpY+JWKhg48ZgHSbKw0k2IJ3i2KcXF3cRMRp9U0Na1uuoJAM68kmOHrOoSMFBVZgrFGFo0dwvLh6qS2gAzrt4fjaJ3nlOF1HFrDAnl79FYYHESYjf36rufrh3nUGOlJYczpEnyvyxGNyt0jVONTOdQTA0S7PVdIHW8fAj8Th9NsrNiKmQD3t/KacUoMhE3JFyuqfZa077x/lhTHA6e7rr4yi6mQTfmJn5T3lG5BGFgROmAT1ge178A4glbcE17ezN4tPdv4oGjWioskkMSLnYm4HoYj1B64fEhLp1wzENzOnMSLnQkSPAxHIjmmpcAEmYHQE/ISTgAu0+oKbC8gmOFz4LtWpKkCzFSQOe35SMEqqVAWQLEgwN/YkJdQ4oofT4jqFpN/vbCTsx5fZweRcal0oxtXKASSNzJnUaZjuRpsg62XpLVIKag0NaLR4mB1RYH/AKT5YuTxXOr0sPRxRzNzB8EDSDIJBzRA46GDoj81WMEAMhEyLE8o03I2PywBF12K1UhpY1paRJIsdhEai4+miTsgqqVUAQJTkZ2YGbsSRv6YYJbdcJwZiWmm0AWluxkWIPEmNe5HcKzjaAtjBPhMiSLd36mdQ5WIOxxThdaujsZUFEUrWJsbT/o7zMjuIITfh2fRlYEiaYloEbbyIhbgwOgB54EgrsYXHNe1wJu0XtHfba4MCTYTuu1KkuFe8AsUVSYNtIYzcwTa074ijqhdUDX3gSWgGxtAJ87WnWFHMEU0DgMlvEqgFVgEktHQAixvYXtiC5VVYo0usALeIEQNyTEaDcETbWyzeWqsM2psGJg6pgFlvtfckA4aflXm6FWo3pEH9RMXnUi/PUwCtJRdgzalAJAgAg6yoaSNiLQLxhRhepp1HsqONRsExF5zETpwtAvCGzlaSpuNIIIM2aUex2MBTtOJCzYitnIJEEAyOfZfY6GMpmEDn60ZZxYEsi+tkn3WI92CaO0ufja2XAPGhJaPQT4WIVtKiDl1VlYMF031QQSJMi1xfriie1ITadNpwTWVGEOAjeIJEm1r68VKjTTvZIidcTMMTCgCd/Asx/NipICKlRw78RL2wDmjMIBNgIkftE+KNzhso6svyIP5YWF1MSBDRxc30M/ZLqtFj3iiNU7GRIZp3HIqAv8AdOCkCCuXVo1H9awa8DIsXTr3AN5EKGdzUBadIEuQfFJ8IMT5mY3xGtF3O0WTG4tpAoULuuJvYWnmdNeCnlkCKqJI1EamKsNW3KNUcrC8wOZAO7RzOWKG06fV0/Exr9/ccSDnostOoXgMwgbSYkkkSROpiYBIEjCg4GI0XRoNLMM8u1dpxj/JKTZOdRMGCAb9dj+XT0w+pELk0s0md/fv6KdWhJ1An0JMfDb5YFr4EKOpyZV+aLGkAoBgDU+jTAY2Cz7cwRItbFNjNfylHUmAG7ReI/z4JZWMC5ibT5+vI4eAUhz26SgypPP1tz5/PDbBZoJvKYLjKt6edkzGapTsdQP+FsZsXPUuj3dOofOEL2r4atPMt3Y0TBIWw58gQIMbdcMwdYupDMZQYvDNbUzMEdyV/wAOm7xFv3a/uGNGd2jUo0qer9PfuyfZjOI5Gk7AAgggg9CGvjPkI1XoH4mlUIynSAQbEeB9FfkT4h78CtGG/uBLKlGl3t5Z76FiwO5O3vk40guy2WapQwvxUulzz8rdgdSeHM89pTBKTDxTqNpGwI/l6fnz6ipXTbSqNPWAydxt4cI2478RYy6wIJEG4PoZBE7+sjY4sI3gVwMpiDefoRPlMjeCln+zW1+y50sIYtpFmm2kjdGImN1OGZlxndGudUIykwRBJgfNNojVriNLEc0Xm8pqQrTkPTbUs9TJ57gyR8emBHNa8Zg216DqVOzmGR36+Rkjv7kuFcugf2WWFbygmDfpJBHScQiDC5lPEPrUs+jmw13hofUhwtIneFTQybISSRqXUw02W4gDl9oA+7FlwKXSwlSk4udqJcIsLiAPEgHwuZU6+VFCsqg6UqgQxk6XBs1+jR7mbBA5hPBDicMMFimtaYa8C+sOB184PcSNEfk1DElZBA0soMiVJVA1rwQW63vbFFdHDtDyXNsQIcJkS05Wg24gu43vZGNmtFUoLqqFogaiReZDTeeY3xQWs4g065pNuA0mLTIvMzN+YVeZbvaTSAfbAhGMEBwDqMAeu3LniaJNV7sRSOYAjtAQ0nZ0GTbxjWyUZg/+OlQTcGJFyU89uWDHyLk1XR0uHME3FueVOMyoqSSklDDIYOpTpNo52BH9MWnACy7dZvxF3MkssWm8gwbeQI5iLSo5ylNMQzOCSZ3s6sOQ2AbFK8RTzUBlJdJJnWzgR5CUj4jJKoAR3lQsAZ5hRt0LFj8cG3ivN43O54pNEZnZgDO8C44TJHIp3VWoD7RLFZOmyiDyBtz53MXwuy9E9mIY75iXESY0EHQA2i/ed1KpRYobyZkBrRDTuB0iDGKkApjqNV9EgmTMgOtEOnUDhpayrzFfVSZ4grJje6EyPMWifPEi8Iatc1MK6rEFsmNbsNx3GI7kFxDOjWoQamiPIatMBuo2Pw6nFtba65XSGNz1Wsw93EQTydFvpPDxRlHLLSosWI1NOt25/wCXlhT3FxAHktAwjMJhTmNz8zvew4IXKl2cCgFC7d4VWLDcLpBJvznntM4OoWtH9TyXDbmqH+gIH7iAPIR/PcjMzkEprqLF32DOb3JJjphQqueI0HALpjB0aNDrDdx3P2SypUKybBRz8o6Ra/rg2gFc+q5wBOyryxN1MzyaQZ2m4tubf64J4GqTSJNj5pvxfLslCnq0clOkuNQUGNSzHM+knrjPRqNdUMTx235rZiaT2sAMbDfblokMe/8AL0HIY1kysQYAuRikVlZpwEoyieF5I1KyISIYsstcSysAdPkT8hgatUNpl3D7IGUi54E+acdq6IWvYR4eXqcZcI7NTXRxDQCISYpONUws5bKvzWQdRTAK+yTIWBcyJkknlHpvghUaZK2VMJWa1gBGhMgRqZvcnu7tVbQzFQO5VNekABZAkkSb+hGBytgX1TaNauKji1kxFp1Opv3RaESFVmYpBdVmGYJcA2mppBElvKL3NsWTAGsd0/SVTulGsdNWmQ8abcY1jieIUKmcZCA1Ngeanf1WR4pMAe87YJuU6FbKfSuaCG9438OMmABbcmylmJdUq0mIJBjowgkBhuRb54PSxWiuTWYzEUHQduDhBIDhw/NlfSzDMCCul+Unwt6EcvmOmInMxFR7IIyv2nQ9xH+RwS2jQId2Mr3amXPNjBt/KOkQSWOC2XIpUS2q57rZAZd/qN+VhwiHEuOqr4kgWoKumxCmqo3E7EciQRt5ecgQSRHkkdJUyx4xLBsC8ffncX7pVjPJm1zTAjYjVOoeRuPUEG84Fv5TmYgVhmG5YI//AFfw1A7irO0hV6Eqykg6txJAs0ekg4ZTsU3ps062FljgSL6iYGseYlc4Hm+8NSBdgrnzdSA3pqGk+84hELP0VijVztAuQCebhY+dvVHV6GosxlF0lSzn7JgnSAYX+o3t6YqV0X0c7nVDLRBBLjsdcomB3ny3Q4oQukN3mtmIIL8ybKQxAiWNuhxcrOMOGsytdnzEmb72sZgESfAJdxFozy9NVP8A9owQ+Rc7GkN6Vb3s+wTdc0tOkXaSS5DddWrT8Bb3RgAJMLtDFNw2HdVfJOYg8ZmPLSOXFW5OoPFyHtDyDCTP97VgStGFqAh3D5hyDhJ9ZWey1bvc3r+yCT5hVFjA84+OGkQ2F5mhV+K6S679IM+AFvWPNaCtpLITInUFud9xseYBM9MKuvS1OrfUYXDiBffXY7gEjl3pPmcwWVrHwt7AJuV0mIO8oWsfu7YIBcStWc+m4RcH5QbEtgxBmZaXWP7dJCjW4iU1U0XUXuov4S8lgQfMzBA3xAyblDW6QfRLqFJsl9xyLrkEHebiw1uqqSrQBDmXkeEA6jEEQZ2nnG4xZl+iRSFLAAtqGXyOyBc6EX4Tra5CJag7w9chUB8CCd+vmfn6YWXBtma8UytTr1wKuK7Lf0t/PP17ldSzxBK00gqLDc/4RtIB3O8SL4SaQN3FJfiLFrGxHn5beK8+ZLAmGbV9q0SJ5+zBEWWQCDi8gEDT371TetcaQsTMX7uekHgJiDN0P3eqNV4vA28vWMTNGizubI7Stpr4h1JGBJsrYJcE07WGEor/AFH8BhGF+ZxWjHHRZNwx28/L08/9MdEQFyTndopgN5fA/rirIxmRCjCZTky4LbMUT/5ifiBhNa9N3cUdP5wmnbRfrh6fnjPgT2FsxOoSJRjYUgBNc0wIpwdxHqRuMA0Fdmo9vVMcTtCq4bWDMCu0m/WJGCc0jVVg6rXvDm6TrxUcwVkq15m0SfgB88MaNwtdZ1P5H3naJt3BLM9ws6ddFm8M+AE+GRDQD15iJ+WHtfe64eM6JhprYQm36dxOsb94N1ZwriIdO5MrUHsFiYLCNIvcbbevpiPadUfR3SDalL4Z1nj5STYkaC+nd3prkcmUHiIJ3gbTAE3573HWLxgZXbwmENMf1IJ9JiJvvzHGL2Q/E8xBGsfVzp1fcMe3EEWMCTtiwJWbHV8jwag7Gk/tP7ogixiCTbYIOop1aXUEmBa61Fn2hfcC5n37jFdxWFzTnyVGSbCdQ9vEcwLmfGZCDKd3V0kwgPeJz9R+cTuo5nBfMJ30K5dSn8Liw3Rs5h+PDhPDima5dCAHhvERJB5sQY1amFk9fTFTwXWFOm5g60Tc683Qf3HRvHxCVZB/4eq+qQyG3QifED5FfEOhAwx1xZcbDP8AgcQ4P1bpzG4PIi44EBanMtJNlYBlWGMC8EnoTBEDCV6yq/NsCAWiCbXgzzMEQEm4KdWbq727w7mCdcTH9NsMd8oXG6NIf0hU5ZzrYnNEx3WQ2dvn7DXDLYRyUHmRtE4sfIs2Kl3SwgZoLbdwnlpqmvFKJGXrtUABcgwNgfCqiYEmwwLfmELqY9mXCVnVYBdeJ0NgO/QShuHvGXkx/YGfQGpp+U/HEdr4pOCeGYPM7/xnyBdl+6F7Ooq03qkwQwW7QIsYtO5O3OBgn6wsfQ7WU6D8QTBDgLkgRa1gdZ03gJn4V0wVEMkgDxAltI1Gdot7sLXYGRkFpESyRHaBLsok8IsO5B8WenR1wFZ6keGLAXOojrP7scE2XeCxdI1KGDL8oBe/bYcyOMzH8JLla1Qt4fa0xqIMqOsjb19euGEAC68/hqlY1D1epETrA4zt3piOFhQSjyy+0bRMTfmOVwZicKL5sQuszoxrGl9N8uGp8J7xtfWJTDLVu8QLIFRPISp6hTtI/HCKgymdlobW66m1hMOby08OY8bqSZZA/igljsZCzaJHMzsDzmOeFl7i223mstSkwOk6nwHvvXc/nCwEATc6CIaAYJEEjebYJrAPytGJxJdSaB5RBtbiUOkG42OKPBZCQRIXqFUB1Jss7kiPkethzxbmEttqgp1AHgu04pj2ubxUwCDCcvM/5YRhNCeadjDLgs+RjYsajGIqhEKuFJiO4darTP8AOp/6hhdS7CORVs+YJ124X61PQ/ljLgD2Ct+IGizyjG1IC5m2UsAGZdSAAwYi5YjVYkkxb154Y0GLiYTajmlzQCWy0Qb95ibX5d6t4JTdWAICpJjkTO3h+z1354lQtN90/o2nWY8AgBs22J8NuKFzCMNTLqZnZTG4bmVM+zBB/DDWkGxQ1mVGBz6clzyDGoPFpnSIPdoi8rX+tVYMlSWuTAsQCI5EgDoDiRaVrwtf/qWsAuQS65tuARA0JtrAPNW8Q4QtQ6h4X3mAQT5g2P73xGvITsf0RSxJzt7L+Ox7x99UJwnimjTSqN4tRQggypvEtswm14I8xfFuaTcBczo7pR1Fww+IO8SdR3ncTb8hHVsyNI8IYEM5vEICASLXMEW9b4oBdWriRkHZzA5na6NBFxYyYIt66IHNP3U6FEBwkRZVsbR1mfOcT5jdYMQ8YaTTGjg2IsBY275nmeMITM0XrEr4SQSV5RBKkG95iR5+WCaQ265+Jp1sW7q5BN40EQSCNZMxbW+sBH9mqyONBXS6ARBgkAteBBDAkz64t4gytnQ1SlWZ1D2w5o4xoTfiCCb96j2ryBtWXkIf05H8vhiU3bKunsESBiGbWd3bH7FV8AzwaKJ0jxKw1jVIUCVHQjTIPIW5Yj2xdI6KxYqAYd0agibyALgcCIlvDwv3sxUmtWIAi58xLbTuZA+WI+wCZ0I8uxNUxa583fePRU9nXNXNNUbfSzekwB8BbFvs2Enoh5xGPdWfwJ7tAPIWV3HSDl1qNBaowIP3VuwC9BET1k4pmsJ3Sha7Bis6C55EHgLmB4C/GVRxE93R0bEpRQ+7W7fiBixd3ms+NPUYbq9y2m0+GZx+oTHgGWIy1iQXJaRE9BE22HzwLz2l0+iMO4YAwSC6TIieAibbKjiWZ006m4DewPB7UgnVEkMrAtvHi64jRJSMZX6ui8mRm0Ej5pEzH6mkE8LxqkuVyrVmZmMAXdzy/fTDCQ0Lh4fDVcY9z3Gwu5x297BOssChCUhp2JBA1FerTHiJi3IdJjCTe5XfwwdScKWHtudJI4un9RtDdWt4TCubMKDqM+MhRtcCRMHcSTtyg7YCDotRxFNrusd+oho5gbxwknwg6Ihaa6i6kgFQIIIFixm8TM7/AK4S8mMqRUFM1OsZMQNiOJm+s8V1lJnSxWQIYLq9xA5Hr63GAFtQslaXCx1319yhKmUK+EWU6iQJgljIibiBvHl54aXzfdDVodXDRYXO4Bk7Tew4WXQvlhZSnBXcLyw71fLzJ/HA1XnKUWGpjrAVLtR/bR0Ufr+eJhfkQ4szUSYjGlZVGMSVEUFwmUyETQ9pfUYE6KDVP+3K+NPf+WMeA+UroV9As4oxuSQExzbRSpknFNEmF1nODcOxxQOR4mrEWcAHcixjzw11IhZMN0gx7xDTE6xbzlX5mipcibmTEWg8+on53wQkBbHNo13Q0kEyYiRzNxF+IN1dTpaZaZaN2MCBysIA9Bi5W5lEUgXgy6NSYEfQDuHeuLWYukiEMwZMluUiLLvvuY95bJQrVHVW5hDDobyTtNvl1idTHKRONcE7w60gNBkff6eh5fDBtfCwdK9D/EnraVnRcfu4eOyU8KzfdkJVD6ZtJIA8o2iYtgnibhcPAYz4Z3V4gOy7CSI8NCJ2TevD+NCDI5qTBGxiRDDCZixXerZMSOspOG206ctiuZJqakSII2LC52vPq3OLnFHMUOGdQpkAiCNyLnnPe7eLlc47w0uVrUrsIJjnGxEb4ZTdsUrpbAOqluJw93DWN40I5j1CnkeJDMIEaNTeFgJhhuzWt7It0J9MRzYUwvSAxrBSf8xsRe/E+WnArOZ2j3NZ0IBAkC/JhY25gEfDDgcwXm8ZQ+GxD6WoH0It4wfNMuCVGp0Mw5kAIoXlc64j3nfAPuQF0+jKjqOGrVHftAHrHqdVDszWKaiADJUHYmAR7ImZgnkdhiVEHQ1R1Iuc0TMA6TEjQSDudjor+KZfva1LLgBAEEgXC2lo90D4YppgFyfjaJxGKp4RoygC8Xibn7IDjLaqugPr0mC5jxOYBNrQAAP7pwTNJXO6QeKlbq2umDdxgS4wCe4QB4LRZfOqvdIgJphSNfLwxO8crz8J5KcDdeno4xtMU6VISyD2tuyL6+c+QOozfFM331SwAUWEcgbkmOfMx0574a0QF5nHYs4utYQ3bx1JjzPcnmQy50aUAUoWUhr6jzaR7J6G8DCnG8lehwdBwp5KQDSwkEG8n90jQ8DBgaKpUCfVvCAkFoaS0yBqYhYnSQYEm1+tG9wlsaKP9GrDRaYMkzMZnQ3heBJtJ1mjMCoaiqVGlpA0sItbwmImBaRtqHnixELLUFd9YNLRldpBjTYWAmLCROWRMXTXMhaa6fLkAPWALD9SMZbudK2YlrKQyjht+Pd13IEhWYSxuVWd+cAnaTYHpGAqQSAstMOAkX4D35DlClm2J0kiCRcWsTykb4m61YxxcWkiDGnBKs3WIkaY6NNpMgbX/TD2NB3XHrvItHimvZ1g1QddPr5G/rjNiQWtWrBuBPgquPma9T1A+AGLoWphJxF6hShagO37/f5HGkgjVZg4HReK4kokXHlhKYiqSSLSf35YWTCie9tGBFNv3tjLgbSF0Kl2hIsnkHf2RbqbDGx9VrdUmQNVVxGmaiCmDGklTHMmZ+ABHuYdMOpODe0irvFeiKbXRFud/wAD7oylSGoDYgieREeYwGY6rpNpU3RI4d/mLog5A+IrqJY+UzGw6YPrAd1tbSpsa7I4yecnwJn1ldymRdi2sbGyxAG203Y+flyxTqzG7pdJwEms6YNtI4ztN9/IBC8WrGkZm1xMSqnY6uZAJFxsbXMgHTcKmiy4jpIA5mGw3iw/9tyOYiOdwrMtSd1LTpMwQS0gi3JgPO1oPPfDNE6mx1ducmDwuYI5giPCLcVXmqQdClWwI3MSh6zsVmPFboYxAYMhVWaK1M0q4sRru08Z3GkOt/qWZ4lkauXcmGVZ8J5Efs7H54ayoyoIC8hXpVMHW7Lu4jce9iicln0YnW5UkWJEiT1gXggGbbcuYOpkaLfhcfTfPXOIOxiRfjA2gHbRazh1JT4aOhk0yCrqYM+zp3G8jl6YQ+qGfPI8F36GNw7T1dMjKBqDvOkeqy/aThpoVA6SoYyI+y3OPI7j3400nhwXA6Vwvw1YVqJgG9tj/P5SbN5hqjl29oxMeQA/LDQIEBcivXfXqGo/U/YQrkzhFFqYiHIm9/Df4G3+E4rLeU1uKc2g6iNHETxt+beSe8G4fooLXkqPae9iFduUG+m3vwp7pMLt9H4YUsOMRmjc3sQHHbu070hGfcM7htLPvaTBmQDyi23lhuURC4nxlXrH1Q6C6fI7eCO4CqUwa9WyqdK2mWIMn3L+OBfJ7IW7ooUqM4mtoDlHeRc+A+qt49TajqpkjxnVpMlli2ssTuwtAAEYCkQ+4TOkiaANMOnMZjUiLZp4u0gACLKjJ8KZqJqQfEdKbXmV5souxC8+dr4J1QB0JGGwJfhnVjuYGndu5oubb9y0BybIamqF71lAnUbwBGkRyG4PrYYzio12l4Xo20snWS4DOWxqdgIgRwNwe+wVLcPPehgIAYE+yLBXiw/mbFl4hCcERiA4aSCdBYNdwjc96NFO/P33/HCiZXQa0Cw/KHztAs0g7EdeU87jnsQcCHgWK5WMYXVSRy9PP1BXOEq6ypA0j2ZAkC1rEiBtNjgauUkELNhG1A8NdpNuP10RGbUzYGwwErTjD/U8EsaiS4mYUGI6mxn3WHvw4OAbZcuowueCdB7ujuG0Sus0wFMXKwGi91kQSOjWPUYU92aM102kwta4sEcdvLn3pbnMwXDFyAzbkAyZ56TBE9Dt54eymGkZdAsL6hcO1qffsIRRpBIm/MmORPL9MMmTBSwIEhe7o9fx/XFZhwR5DxTJfjjKtCa8PpwwtPP9z1/LGeqbKt1puGqtRawZQ3hFmvEiZHnAI/ve7HPqlzC0gwmNuUMlZVcrGxKjy5fhFvLDC1zhKsGHQhDlVfx6VB8gAR1Fv3thoqFnZlGwAEldXJaannMXE3uTE73t7sG6rLVoxFVwaMqOcaafs+Lp06eeMwOZ2qzdrKo5jKl0RVsxUc4mAC1wJuOl74YyoGuk6BE8FzQN9Ev4bwerXlTTV1UgOHgC0jSk2AG0iOYFtRbe2q0Hsn2dz779oDDNZBFU2+p/H+Aj8sgooUVPtFUW9vK94AgR84xge5z3ST3qw5zBlB5IzN5aUYMFtJVwFlSABNwZ3gg2IBGBp1nAiPJNl+xvsk2UVzUNEojUqkgqB4GjUG0zPdm0mmTB3UyCDofly5we0N9x38e/zCxhpzZSLHy/ju8lnu0vYt6bs1AFlALFS0ta50zdreLrfnjpYXGdYwF+vHZIxHR+UZ6Ztw38OKytCq1NgysUYbFTB+Ixtc0OEESFz2uLTIWupcdGby1WhUpUzWCFg8kM2m+oCfaH3RuCeUxmFEUnAt0XZp4huJoup1HEOAtwJGm2qxU42Lhr2Iom+b40XytPLhAukkswJ8QklRGwj8l8xhQpAPLlsfjHuoCjt9tvfclGGrEmdbMKRlqRACJDVDM6ix1HyEJAAHUzfCspGZ263OqNIpUieyLnvOvp9VdkqTZzNFmgLOuoSbJTEWn0t88LqOFClA7hzKATiKxce88gt5XrI4GlDKD6ukttIEw7H7AgEjoJsSQByGtcJk66n7Djz/GvTbUJMeQ+59+q8XKFSx113GlUEaRzgGLLfxMd7eS4EDMCBZo1O/vgP8qZi0yT2vfuVWKNNRUa1R1vVqltKSN/SNtIkrzPMszuMDQbDU++abTxDqbTBvuZj3HBDVs2AogMxmBOmmsyoN3DVBpJHQQym+4Y1pmfyT6QL/ZK+LqNuCfoPuUXlqNNaBqVCoJIE6jck+ADXEE23HWbDCHve6rlb746LT8S7Jndb3zQeRygc1GZGbSY1iFQveyl9MovsjqSTExhz3kQAfDUx4Tc+mizU67hU6xwmPAevD63TjKFSgLFIkByGUqLfe9++MdUODyADy4+SdVqCoc4Nklr8VylSqq6pJNyA0T5MBBnGluHxDacwsoxFPNllFZzhQQu4VVVSWEFviSbseeldIHUwMBTxEgNm+nv8me5MfScJdtr79+KUZLhwqa5LKxI8TLy1TZbRIj52JvjTVrZI38eSz02F0/hSqcLoropuHJWfFMb7k6YDX2kYAV6hl7YuiNNrYadkuzGVhiFMgG04c18iSpIV6L++YwBKatTk+ztZaYqMjgW8BADkGL6dx6mMc2piqefJN/RUHNJTXs3kCS4F9cgwLreBz6WxmxVUACdk4FrBmSztTlEoZtSGgOPrBqmDMTtYQfkcacHUdVomRpolZpfmKO7P0O8rMNJgAknyh+e3nhWIJYz3yTHOAJTrtlXV0SsNy4FMc9ABlj74+fli2Na09WBFr++KUwOp/0jtc96TUASabBWI72Tv4jeAD088USBIJ2WgkZSF0u1TNUnpLNFmfQXLL4YJB0lJWxG+8jBw1tJwqHtACYg3nvSQ90NIv8A4Wo7M5IRWLatOrSv85BO0/zGBhAxBaYESQgxFUggNSShlB/F1tQbSjsQGjVJA6E2jBVKhNIHc6pjHEtkovL5VSsVVeGcTA2Cy7g+qrH97AtfBkHQfwPqnOqlvyEaH1sPrPgl3Z3h7PTpFAYBbcbXO8beIYZiaga5wKDO1rRJRXGeyIqlUqyXALioW0s7afAikEFAtgYEQSPGxJXVRxRpUswtpbgCdfe/AQFhLjUa5x205X+6x/aTsYP4RaiFXrImqV9qogIgMN2cKReJOnzw/DY/+vlNmk+R/H5Ur0mlmlxvxC+aFsd1c0lcnFqlycRUu4itdxFFzEURnDc7UpE937RjlNxMGNjBMiQbgHlhb6bX6plN5Zon/Ae17ZckNSDKwgm/eXuSCbEn+YG2MtbBh4sfx77lpZinttCLpcaoVaoJfulaxLlg3h2NVlPsEX0JpHKQCcKNB7GQBMcPsDvzMlN65rjJMe9zw5CFr+Fdn1qq2Yo1Ur6AAiBqcAgmNIAK01ZSVMDYi8iTz6ld7Rle0tG5g78eN796bmpteLz9P4QnHMiaJhdCBRB03dphFl2uGCpHORGLoVM4m5ny4mw2umgDLIsPXbcphxatw0LSdc1TDLqJTvEa7CLiCQQJAiPaPXC6TcXcZPGOfue5LFcOqRUcIGkLMLxynUbu6VM1nJhTpYgE/wB0tFj7IO08sbTQqNGao7KOE/4Cjq9MmGCTx/ym3F+AVNFGvnCxomdKIUANiRKq7CCJGrUxi5NMA4TTrBpLKIudz67ekDxMIC8VHf1Jttp796LnD10ogApohuIAMlmYQoVgzmBIAW8r54CqMxJMk+Wg7oF+a0Bwa2AAPff9ldVSoPBUTQztq3ldP2Qp6hQAQOcxM4TLPmYZA85/zpyWhsubBRGT4cpSpUmDKgDkZjTfb3YVUqmQ3vQtEP70j7R0T3rAATYGfd+uNeFd2Euu2TZZ2tnJJiPeMbRTsswTCkoMc/SMIMhaEZSq1FHhZl8w5H6H4YWQx2o9FCJ1XqXaPMgGiKzlXYQSzbfdneDzgg+eL+DouIflEjkrYxucAjVWZjLVGc1qqoQIkS8Ra28geU4bkDGZW/ZaquADQXEprwjjzKTRRaaJWYB9AIYrYaZLG0fieuMow/bFQkyLcrpDKTQ8O1jTvWj4tVH8OV+6lvAshRvdR0/HAjCMDy+866ouql5cd+aTcG4uahFBtJSo0wARtLC4MxI288UMMzOHxcIHUWG5vCMzWXGQoTQcq7nSXHMwYYi4sLAY0VA2oQXCYQMpU3SCEf2Z4o9aj4nY6WiJAkiDq8IEegwsYaiP0q3UWAyAk3HePVFrMlNimhgS27MTG+oGOnWwuMQ4elEZUwUmACR78ElznH8zq/tn8tMA7dVAJsdjhtPC0InIPqt7aFBwkM9SfurKPGK0Sa9eRc/W1L89g2AdRpg2aPILNUo0g6Most9wqn3lJajlixUgtrcmNiASSQDHLELGkRA2WOqcpNNthw5rNUu01RWDhmWmLd2GN4tdiNROwnba2FdTTB+VaPg6ZF9eK+R8fyXc5mtSkHQ5Fthzj1AMHzBx6Om6Wgrz9ZuV5CXYNJXoxFF6cRRG/wAIP4bvpOrvu7ItEaNQPWZke7Az2oR5ezm5x6KHDck1aqlJPadgBYn3wLmBe2I5waJKumzM6FuTwmnQ1UEprUZSO9d46AkFl/sx/IkttLDHNq1STJMe+G/ebciurTwrdGa+9fwLrQcO7J0VTvKwRgVLBCjCmgIBOkFiTAH2idzEYHrHWIMceJ98k0UGh0G8dyQ8Q4dlXfX3KKsRpVmAJ/uwB6AcsC3E1BYeqYcJROyv4j2IyaUVqg1Z8MjWt5jnow/4p42SPgWSRok+WyOXplUaiKpYgXZwFkwGNmjxRMcpti213v3hT4amwgRmPktNxXgWVpoG7hA+y9Jg7zE+8Xwh1Zw3K0fCUYu36/lSyVctS0JTpI1M6vAiqpN7gJGm2EdU2oS4k+Jn6p+HwlEiHSo//UebpTK0Y1FlDrYORBKwwKzzgwZPXAOwdIgNM++P2VYjCMaJ32M/VGcIzeZq6XpUqCkTESCQbEGXv7xjPWp06YhzjHvkkvoBrcx398EFxfjtQvB7sPTaDC7EHYQbibfHyOGUcOwN3gqrAWKDpdoHpqYp0gCQdmmeUS2DOFa83J9+Cq6qz/axqrgtRpBlgqRqkRtImD5yLi2Cp4EMbAcYPclE7IQ9oV55agT1Or9cH8If3uUXsndV9Bz8vfiVLOKYEalMQNhfb3j4/DCSVaTvTYVRbwhxces42NIy+Cpkh4MaFbTPVkNFgAuxn2ZO5EX5H5T1wDpXXqU3CS7SFleFCqK1NnEDUL2tcXwTskQFzKWfMJC+ivVpsDckEQRH7i0/lgYIWnI9uqw3Z/UMxS1DwBiJsDEGJva2LOXbVIGbNEcVpu3NZny4CRZgYnfe+3l154ENAMlUKZa0kapd2RzRShUDmDrMQecfDntPLDIE2TsPSc/ZIuLVHaqWWTIE253jbF9ndVjAW1YbwC8g1MJt1HSMU0QIWvC9oBezqPqOjaBzFzf4YrszdZsVm650L6f2dzA/haRIuVm7C0mb9N/3OFQufVaXVDC+aNTqLVIjUgePs8jB59ROCOSOa2y/NOyxPGnVsxWZPZNRiN73N73vv78delZgngvO4gg1XEcSgZwxITvs3wrvtbFVbTYAluc3hb8x+9k1qmXRa8NRFSSUmqxqaNpMXm09efrhw0WU6pzk8qjZGu3eEMlRG0RbmgP/AFH5dLqJIeLJ7Wg0jdaH6JuDitXq1H16KaRKkiSx2JF/ZnYj9U4t+VoATMMCJITPj0pmKq0gBSUwAPLeL+7HP7Ju7VdpmbKI4LYZlx/CkAjxUeg30fHEiyrKS8mN187pu7QukgTvf3fExgi1o3VNc4mIstp20OmgBB3XTeRA5W87bcmxQuQrE5Sfevv0Wc7LPrzCSpWJiP6W/OMW5saKU3E3IR3bHMkd2NN5YwBHKL2xA2SjqnKBF1Z2Y/smedJZogr0vv78TLeE2hduiTdsK/1igXhZkbAnzjy2wbBMpWLeZATbhtQ01TSSCALecYF7A5sOC6rKQNINdwWTzFYvVYxYuTJBvJJ/HBhoDFwHOl/Jd4k2kCLy23piqQk3VPdAQOWBJYnDnwAAlgkmSr5OF2RIvI14Vd9h0/1wqq2SUYKd5RgQWBv7+oN5vjG+xhObdA1qUfv1w9rkRELSZjs4Eyi5nvSQ+mFtHiuVPoJ+GM4xFQvy5baSi+Oc9xpXSpKRP7+GGZoRDVOOK9ne6y6VhVYrUjSp3giYnnG2AZXqk9psDjxVsxznk09xqllCn4lE6dhPSeeGZiLqB2UyEZx/hxy9TumcsYkzykfpfAsqOeJcIUGJ69ocNFX2f4J/FVGpByhgvbnBAPMdZ92CfVewdkShdiuobPFALRC7Em+56Wj5YmbNdWSSZKccA7LnN6ylTSUIkRNjMH4g4o1nts1soXYwYcCRqlb0YYiZAJE9eh+WLzzdMc7M6SnOV4XUOXqVlqMop207gk+yOokmOl8CKzxYC3HgqOJyOFOJJSukkc9sUXSmBfKSemPSBeROqnlqWpgL8zbyHyxTjAVtbJhafh+aVKcKEAj7TQUMX1DdwTcRhJmV0abmhsCNN0uzPC1fxq609RMqdRMcmgAgTe0wIxYqRYpD6Ae6WWCIr5pVyj06RJRXVS5AHeM2pieoChRHqMUAS+XKFzRTLW358Vufo24PWTIvmQwWmzMbgTC+GJ8yDbHPxleKmXLpvstuAqUg3q3CSShalE6pJkkyfUzPzxlDpXUIgrQ0KbnJNUDghfqyvMGwHOPZIOLNczljxSjVZ1mSLxqs2FiL7f5G2JKtPO0eXqLSoCo2oONS+QgRz2gyP1nAtrZibQp1tN85REapbwSgTmKapALHTfzkR+GCc/KJ1VZgztHQK/jWVK1mRiCUtsInn+nuxQql4mIROqiqA4aIrs7l3YVArKqqNTSJAGxPywD8R1cWmVBWYwAOFzpCRZsamYmLnDcyp5kynGf4bVTLrVJGlwI3m45eg/DAMxYe8si4Wg45haWN+ZZepT+A/wBcaAVgIQ2dgxEWnb3DrgqdtUBEoF2CycOAlA6yKyiBkDSLz+Jwt5gwoLhfYfo+y1L/AGbQqME9kAkgcmIJPn+mOHjGTXeSd9OUBZqlR+fK2Vb284qlDJOvhDOwVRaTDDVECYswny88XhGZzkA01tw/mVVCesDyffuF8eqcVBtH7+GOyKC2munbdqWbKUssykCm5abydUwII5SefPAOozoUtuVrzU3NlRks+HdVUMSSAAAZJPK2F1KRa0krQ2sE27VcUdKdLLMCHpFywPLXpZYj3/HC8MzOM2233QZ2hxe3ePRZ08RaDbl5409SCp1xRfFu0Jr1GqsJJAHPkoH5YgocSqa8MblGinwDi1VKpqU1MIjajeArArJ+I98Yjmhm9zYKOeHiHe4uhv8AainkR6g4oUCEzrgmfBOO1KAqVUDBSjUyZAuwOm0zY392BLIdANz9ED8tQXGhlBJxIc1PuGIaPBMFULXUs6afC3cqR3rrpv7QUmY9CBvhAnMafHfu9hLLg6s1w/SD66LIPxWATpbz2/XDxQTjXAEr53TpkkKASTYAbn0GO4TuvNATYJxVpLlgqE6qzxrURpQHZdWxPMxz9MKkvvstQy0RBu4+idGhTWmXjxqJII3AUnXPO8D34SCSthYyJjZY58w7XZjfeLfhjXlAXLNR51KMVgMrHWvPuWn/AN2APz+H3Rt/t+P2X6IocOqLwXLU6YU6aCO3KRpDn36r388cfFtdrFpmfZWnBVGMry7uHevlL8V8U6DiCjbVdY1r6JnQ4o5ylQBH7oVELG1m0uNpmDPyHTAObDwydboMzS7PvEJYvE18/gcM6kq+tCb8e4zqXLlhYUVRSJIOmRv1B36YUxkkgbKmkMnmZ80FwDiyrmKJM2qLuDEAjfBVaRDCQo54c0t4r3F+KN3r6wVYtLAg87/C+KpUpbIVl4bZF9n+I6+9o0gTUq09IG0wysQJ/lBwFamWAOdpPv1Ql7XEE7XSnNcRGqCGUgwR064e2lIlW6qE0zPaLvcpSpwYo6pN9mbwzyEC2Fihlf3pbMoLnjeFnaufEG+NIpFX1oUuN8XFaqakBZCiBEWULyEXicVSoljYQZgBCu7KRUzVJF7slpEVFDL7Lbqd8LxnYoucZ8DB14q8zSnPE6ISq6kLKmDoUKvuUCBjJScXMBk+N0wRstV9G1Co/D6emoqiaoMq5KwXMiKij5H9V45rTXdPD7d3JY6jwCLcOH4KE492Azlao9SpmUqNzJVgB7NgBMXOwHI4bTxApS3JpqZn7c1TazCABZUcM+jCutTU9SiyqJAXWQ55A7ECeknyvhr8UXNORvqPRV17BxQuZ+jrPFiZpEkz7XMz+/cemCbiGttlPoiNZhvPonXZLsHXo1+9qvTlQNIhj4jbkyjbzO+FVaprNyNbGmtp4BC+swCxmUt4l9HudqVatQtSLMxY+I878z0/LDGVRTAZlNu5F19Pj6IcfRpnNJIakY5ajOwPO1p+WGNr5gSGm3d3qdfTFp9FWn0a546r0rGDDz0xfX6w02sdPz/Crrmbn0TXJdgM0mXrKXp66hVQAzeyDJmbG/rhLn53B2XSddZ5f5VjEU5ifRDU/ovzZ/4tIepb9MOFVxPyFUcRTG/omo+jaoKCo1dA2ssWAJG0ATAOBd1gfnIEaa/whGLbMAFUD6Kav/3Q/wADYaS/h9fwq+LZz9Ez4j2BqnKUqC5j2G1ElFAbfaF1HfmThBpvY/OWjzUbi2knVfPPpC7LNkKKGpXFQ1GhUiDAElvQWHqwxswznOfdseKp9ZrmGFhuHcSNAsQqsSIBPLfp15jyxufTz2JWWnV6skgKvIIatenr8RZ11TzEidvLFuOVhjgqpjPUE7lb3tBwpUytSojkg050kT85FhyMHljDSfLwCuvXZlpOI4FfOcdFcRF5owlJOilj5Fz/APAKffhY1J92THWAHj5/wv0l2R4eH4ZlVaq7asut2C21LaAwJgAwD0A5Y5Nam1zjfc68do3TBULHWH1WPzn0a1wQFr02m25nYnbR5dcUajm2IHgtwxNN17hMuBdgKtMVUrVF0VV0ysEqwBIMMm0g8+WAqBz3AxETr3H8IXYlgHZk+/5Suv8ARfXG1ekf8X/wwZrlouB5/wAKhiKZO/kPyjsv9HFXuilWsgAOpNKliOojw72O/XCTUM5wP5UOKZoJPouD6L4F80LQT9Xy5/b8m/w4Yarom3v/AAfJCMSNgffseaP439HLVFpxmBqVdJJp+1Hs7PAMfHADPRJtY+/VCMYHahKsr9GeYR1enmqQZSCPC1iDI54hxGZsFvr/AAi+IYDeVf2q+j/M1qxq02o+MAvZhDczznr+WBo1DSZBBt7jZRuIYRGiSj6N86hkPQIuDBNxzBt+zGDdjKcSQfRE2qydfRQq/RnmwSBUy58pafeCuKPSNMatPop1jePohq/0aZ4Kf7E8wAWn0ggCP3zE3/zKiDcEKw9ptKAP0e58QQqA7jxqDPkZ3nEPSuF0JPkr31RGbVtZ7x5f7R6tFzbzwphEdkW2WoCER2L7brlMstFlJhmNlnwtEiZtfBY3BVKtQuYdoWdzWG7plaRPpMVzCq5MgkCmWmJmQG2vbpA3xm+DxLblw8x4bIBRo80Z/wDXc37mv/8Ara3znCvh6/7x5qdTSG6h/vHCXdH1RE90RbnYtY+fl5DDxTxJMhw9+Hu3BUcPSO5U6fb7VZaVckEN4aRmJkSAdvO2B6nEMjtAK+opKt+3oMgU8wNpim3IACb9BiChiY+YRbfhoiFCn3ro+kRSBFKvBnajvyMQw5CMGaGKiMzfptHBD8OxR/3iAtqVMxB3AoyCbmbP5/IYs0cVJJcL8/4UGHZEKS/SDsRSzIHP6kXsDza1pPvxOqxQmHD34KfDMO3qu/7xhcdzmJ5fViRJMfbny9xxfVYr949+CH4Znsrv+8CL9zmAOjInkftPIsR8R6YsUcSNHj6/Yq/hmkaeqi/0hG2nL5nePZSCSYEjXAM288EKFcfrHvwU+GG4XU+kNzJGWzG99OjzsRq3O3ujBilXH/cie9V8KOH0WG7e8QbiD0D3NdFpq1/AxYsViBIAFt56Y2YVvUg5nShdh3Gw+oWUbs+fu5if6Kf/APT0+Ixt69qX8G/2R+UTwHgrrVRypC3gtpjborFtp5YXVqgtgIqFBzal1qePCpUSrTFNjaJlACp2KeKNyZ6AAcsZ6cAgytlWS0gBYqn2aqqdVSmdAuYK3AvFmMT15XxrOIbFiuezCuJuoVuC5hyWKyznlHOIgTMbDFiqwCEZwlQmTHmvquQ7X11ppTbJ1/AoUaXFwoAkagCLDHFqYZznEipbuWsUI2HorT9IDgLOWzRjb+zO4Xn6H/qwHwlU/wDcHqh6kDb35q0duapCsMtmwdwQiH73l/MfliuorA/3B6+9yr6lsXHu3Pkpn6QqoIDZbMkmYBpLqtvsZjriHDVnXNQe/BB1FMbeqoP0j1ASRl82Ba3czE7EXsCf3vixhK3/AJB5/wAKjTpbtKi/0gVWH9hmhYqZoc/PxDbpvDHriHDVd6gPj/CJtOkNArB9IFSP7PNDpNOBbAfC1tn+qLq6J/SpP27rEWTMSOYoEkfPFfD1Zu8ef8KGlRH6VWv0g1B9nM9D9QYHrBEf64v4SqNHf7lRZQ/aVWPpAcn/AI0naKP/AHYE4Gpuf938Kwyj+1SftzVj2aw//BH4m2B+BJ3Hn/CsU6X7ffmqn7cVTstccrUv+6MT/l20jz/hFlp/tQuY7d1F8JFT301B/wDV/lih0U03t5n8K/6YOnvzWdzfaCk7litQE7wqj/3Y2swb2tgEeZ/Cs1RwSDL5VmTUAxADbA8otONz6gDoKDISJWn4Vw3ukLOCrHfUGsOm2M7qmY2RBsJj3dQTZrch5krFyBuDheZquCpaqtxoqKRG8ncwLqY3xJZrIUg8FD+Gq6o7tg19lflHNR5jnzGLzsjUKQovTc2dXPlJHyF/niB7dipEqWXyDACEdQPZUD8yGOLNVvEKBquTLspUinOldPiA2tvtB226Yhe07q8sbKEGwKlQGm4I+9YWjYgb8sSRxUhV1qBYDUjaP6YJmB1v4NQHqOQgEHAbqiERlzOpipaOkz1MFgNyYtyAwJ4SiHFEZWkSGXuyRHiCjzIiIIGxMm998CXAXJV7K2nRbUZpmRZoEkXJDWtOoah56x0mZm8VJC4eH1NR+qe8nwqYm2omNxJDDyYeeK65n7ggJEqnMZCoAT3Lxe4EEiPMQPDq/wAJvg21WfuCEngvDh9X7dFxpMgnWB5GYEnyvfE61mzgoCu5nLMNTdwSb3AM2Uty8gPji87T+pWXQh6tNmbuzTAN9IaZbSXU6ZFyCMWHN1lVJKnVytYX7tztqGnrAseQmNvveRxOspncKrhGUUraY7uoLHYSB/SN592Fl9PiE0PshKfD6pprpR9LKukEGI7pIAm4EgmLbHF9ZTB1HsoSRoiKHDq4GlaJIBMGCIhm2hhcYA1aW7lM4HBWpwzMifqrGIEi3x5R0EieeKNalxVdYOK5U4TX+5a9thveWMSTtYifPEFelxUzjirE4DmW/wCG1to0iPdcx7sUcRS4oetZxQ9bg2YBEIeimxHM7mw2m+LGIpHdXmGoKqbJ1ILuiqB94ry67jflOCFRkwCimbqh1J5rA5EwPQct+WCBChVBpx6G9rx1kmPwweqBDIWkGREEmQ0zawk9SR7sHZUrUSRvPnfmAfvXsRzwJsrCC4hlNSkfaGxA/HyOCaVRWYquVJDCCPLD4CCV9D7B8QTL5UpWS5qMwPhMq1Nh7hIxx+kMK6tWD2nQR4ymXIsY/wAytS/azKELA12HJfjIBnGYYOqDceqX1bj+r6qkdq8uRPdQPEbKn2D1JBnntgjg6ulvX+VYY79yuPayhqgq3ipuAGYyY0ke0B57TiDAuEx75qdVp2t50XOIdsqQbUoKyVYk9GVl+zfdVwQwTjsP8Km0YEOPuZ/KqzHbZGWFUv0uYkXE6om+D+CO4AUFEAzKhT7cUbRQAJ9mwEblVJAsD4kJ/lXrg/hHbx7P4VdVtmUn7a0DDJSZg3JibeUtb8x0PIfgXTsFYpW+b0VLdskJJWmBG5YagPWAoX4HFjAkGbKxTG59+qrqdpjv/DUj5klR7hGk/wCLB/Cc/fn9lYpkbleftmTC9wDeDaQPdqnE+CGsqhSE6lTHbQf8pfcrC/SSu/lM4L4TuVdSOJUB2tJJ+rpqf5T4yBcaiDIxDhOfor6ocSvZjtZUUCNaRGm5J5x7YiL88W3C31VmkzcKmr26zBgsKcCxBQnVtzBjqNuZww4ZpNz9PwlCiwaKrL9uM0oUaVURveD1OlhN/XEGEYND9FDTadWql+2FbU8DT3jt/wAMDlQpsdup3xfwlOL+9UWUWsvUu0OdfWZ1WQNCA30hzEqdyxxTsPhxE/VQU50CjV47mjbxKSIgDSx32iGJE7xzxBQoC/v8IsvJd/2xnjGp6q+qiTbeSAfniGlh5m3mibSjZUtxLPbanKqpNvL+JEcsXkw86D3Cvq+SuTM5sTDvIqVJOvbxn2oMiVbz924r+jpyRZBwC9VGc311m5xqY/gTYiSPSxbfFA4cbBVkA0hdTI5skAvU35ljPOAef9UWg3xXWUBsFI5qH+zatiX8Nrh2K+VwSv4e7F9fT4eivLfVSHB67kyxmIhpus7Ai0E73xXxNMDRTxUU7O1DI1KxDEnoDM3iSYJ64hxbOCqBxRB7NMASzKqKJm26kEWmflgPjG7C6rs6IxuyTKDDiB4YHTvCkAbTBwsY8Hb3Eqg9ht74oJeyh00ya5hgGbUNJBPikEA2m8dJ8gSOOuezoqspU+yugEd428MG3sAJm4iAIsAd+eKOOLtkQjZF0OzKE+2Z6GA3nsb+okYW7GP4K5A2UqnZvLydUzz8LfphfxlbZEIOy+YUMy8jxt8TjvFo4LK0lX0a7CQGYDoCY5YBwEogSraFZtK+I+11PPVOKgKwSm+UYkLJmFaPKwwspwVmY3peiYg1Kh2RopggyAbDl64WCjWeySjQbbMY8vGdumNDtUkJvTE6pvY4Aowog+KeegX+OBPyqxqp5Y/+IUciDI67b4o/KoPmTHPDxUxyJII6iRbC2pjlbS/4XmxB8xO3p5YE7q1Qx8cchUgDkBO3p5Yo6Kk5z1JVU6VA8J2AHLywimSTdGdFnuFMWplmJZo3Nz8TjW4AOgJIuFTw5iWJN4BI8jHLBPFkLdVbl6zF0lifBU3J/wCcv6D4YEgQfD6KTf3xU6VdhYMwBcTBN/BQxRaPT8q59+S8xmsim4O4OxvFx6WxYHZJVD5lRXzLpVcK7KApspI5p0xGtaWiQrOqNy9ZtJ8R9qrzP/MqfqficJIE+X0VoilUMG5+1z/8ifxwJA996MCyIzNVu/KyY7yIkxBRyRHQkAx1AxTWjJp7lVAlB8IrM8qzMwLwQxJBAawg8sHVaBBAVAC65nq7CijBmDGrp1AmdMjwzvp8tsExrS4yNlThZSytQgLBI57853wDwJRtU1qs/tMWhgPESbEXF+RxC0AWGyqEJxSu3dnxNu3M9ThjGt4IXWFlZksy/ee012fmf+amAe0cOH0KsAT5rq1W7qmNRiDaTGz4LKM2irZAJXYlSWaRTaDJt46f64PKI0VSr0qEkgkkQtibfDAwAJUBWHq8UrhjFaqLn7bfrjoCkyNB5LJndxX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599"/>
            <a:ext cx="4267200" cy="31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ttps://encrypted-tbn1.gstatic.com/images?q=tbn:ANd9GcRTGLAHzCnQagbQ10EMSmY3jsgUf2JOPfzP-DEAhq6cfOJJdmXW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9304"/>
            <a:ext cx="35432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s://encrypted-tbn2.gstatic.com/images?q=tbn:ANd9GcSqyHDLdz4P-wVsCXSFeAEV8PAbmWLjFn3IsJ3EXuXtZ_qPBod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9304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s://encrypted-tbn3.gstatic.com/images?q=tbn:ANd9GcTlG-JTrSXhM8O5PQAogrgSUkJxiDDDuNbSSfwmqc2FC4PAhPv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98040"/>
            <a:ext cx="38273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86157"/>
            <a:ext cx="45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br>
              <a:rPr lang="en-US" dirty="0" smtClean="0"/>
            </a:b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 smtClean="0"/>
              <a:t>R</a:t>
            </a:r>
            <a:br>
              <a:rPr lang="en-US" dirty="0" smtClean="0"/>
            </a:br>
            <a:r>
              <a:rPr lang="en-US" dirty="0" smtClean="0"/>
              <a:t>T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r>
              <a:rPr lang="en-US" dirty="0" smtClean="0"/>
              <a:t>C</a:t>
            </a:r>
            <a:br>
              <a:rPr lang="en-US" dirty="0" smtClean="0"/>
            </a:b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</a:t>
            </a:r>
            <a:br>
              <a:rPr lang="en-US" dirty="0" smtClean="0"/>
            </a:br>
            <a:r>
              <a:rPr lang="en-US" dirty="0" smtClean="0"/>
              <a:t>I</a:t>
            </a:r>
            <a:br>
              <a:rPr lang="en-US" dirty="0" smtClean="0"/>
            </a:br>
            <a:r>
              <a:rPr lang="en-US" dirty="0" smtClean="0"/>
              <a:t>N</a:t>
            </a:r>
            <a:br>
              <a:rPr lang="en-US" dirty="0" smtClean="0"/>
            </a:br>
            <a:r>
              <a:rPr lang="en-US" dirty="0" smtClean="0"/>
              <a:t>E</a:t>
            </a:r>
            <a:br>
              <a:rPr lang="en-US" dirty="0" smtClean="0"/>
            </a:b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>
            <a:off x="6448425" y="3685888"/>
            <a:ext cx="2619375" cy="292561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3685888"/>
            <a:ext cx="2465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</a:t>
            </a:r>
          </a:p>
          <a:p>
            <a:r>
              <a:rPr lang="en-US" dirty="0" smtClean="0"/>
              <a:t>    A</a:t>
            </a:r>
          </a:p>
          <a:p>
            <a:r>
              <a:rPr lang="en-US" dirty="0" smtClean="0"/>
              <a:t>        G</a:t>
            </a:r>
          </a:p>
          <a:p>
            <a:r>
              <a:rPr lang="en-US" dirty="0"/>
              <a:t> </a:t>
            </a:r>
            <a:r>
              <a:rPr lang="en-US" dirty="0" smtClean="0"/>
              <a:t>       G      </a:t>
            </a:r>
          </a:p>
          <a:p>
            <a:r>
              <a:rPr lang="en-US" dirty="0" smtClean="0"/>
              <a:t>             E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D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L</a:t>
            </a:r>
          </a:p>
          <a:p>
            <a:r>
              <a:rPr lang="en-US" dirty="0"/>
              <a:t>	 </a:t>
            </a:r>
            <a:r>
              <a:rPr lang="en-US" dirty="0" smtClean="0"/>
              <a:t>    I  </a:t>
            </a:r>
          </a:p>
          <a:p>
            <a:r>
              <a:rPr lang="en-US" dirty="0" smtClean="0"/>
              <a:t>	           N</a:t>
            </a:r>
          </a:p>
          <a:p>
            <a:r>
              <a:rPr lang="en-US" dirty="0"/>
              <a:t>	</a:t>
            </a:r>
            <a:r>
              <a:rPr lang="en-US" dirty="0" smtClean="0"/>
              <a:t>	E</a:t>
            </a:r>
          </a:p>
          <a:p>
            <a:r>
              <a:rPr lang="en-US" dirty="0"/>
              <a:t>	</a:t>
            </a:r>
            <a:r>
              <a:rPr lang="en-US" dirty="0" smtClean="0"/>
              <a:t>	     S</a:t>
            </a:r>
          </a:p>
          <a:p>
            <a:r>
              <a:rPr lang="en-US" dirty="0"/>
              <a:t>	</a:t>
            </a:r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1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9920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s://encrypted-tbn2.gstatic.com/images?q=tbn:ANd9GcQrrQA_H0w8PnWkHRIGo9rJQx8xBvSMOyvbj8i2vSIg9h1j--rp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9413" y="128587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encrypted-tbn1.gstatic.com/images?q=tbn:ANd9GcQn1SKZZmFlmAdeL2Hx_CDV3mOI05VsJ0SX3fnHBLuJO4mPCiy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6" y="4038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encrypted-tbn1.gstatic.com/images?q=tbn:ANd9GcT7_rpSq9zPsZFtK1L_cQ7FrwLVkhQkosndbghAoX6eEsefKP09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7" y="4187646"/>
            <a:ext cx="3200400" cy="23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encrypted-tbn2.gstatic.com/images?q=tbn:ANd9GcSgqwpMSmjqBtj0o5stuTmAtrrjyZV5sij6CHg7ENt8dkUEvxV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34" y="4495800"/>
            <a:ext cx="3048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2542" y="613007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Curves and Angles</a:t>
            </a:r>
            <a:endParaRPr lang="en-US" dirty="0"/>
          </a:p>
        </p:txBody>
      </p:sp>
      <p:pic>
        <p:nvPicPr>
          <p:cNvPr id="16398" name="Picture 14" descr="https://encrypted-tbn1.gstatic.com/images?q=tbn:ANd9GcSyD4Pnk6KOAcdyKJJ5pE546p2dNq12Xm8UqRNKioaNi3BSomGUI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7" y="1066800"/>
            <a:ext cx="4733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Diagonal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36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TONE (MOOD)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156448" cy="1509712"/>
          </a:xfrm>
        </p:spPr>
        <p:txBody>
          <a:bodyPr/>
          <a:lstStyle/>
          <a:p>
            <a:r>
              <a:rPr lang="en-US" dirty="0" smtClean="0"/>
              <a:t>______ – the emotional feeling of the play the audience experiences</a:t>
            </a:r>
          </a:p>
          <a:p>
            <a:r>
              <a:rPr lang="en-US" dirty="0" smtClean="0"/>
              <a:t>Affected by all the technical elements combined</a:t>
            </a:r>
            <a:endParaRPr lang="en-US" dirty="0"/>
          </a:p>
        </p:txBody>
      </p:sp>
      <p:pic>
        <p:nvPicPr>
          <p:cNvPr id="20482" name="Picture 2" descr="https://encrypted-tbn1.gstatic.com/images?q=tbn:ANd9GcT8J0FvBVp6krtJYjZb8D0y_zSIUM5wiP-GU5E-q__Oud0daWT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2712"/>
            <a:ext cx="4020126" cy="28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encrypted-tbn0.gstatic.com/images?q=tbn:ANd9GcSPsSQlmzc47GvyGzQQ0BXIP6nICFuU5YN77-NaSZ6NjCkq_8-K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3862"/>
            <a:ext cx="3986858" cy="26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95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TONE (MOOD)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156448" cy="150971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Mood</a:t>
            </a:r>
            <a:r>
              <a:rPr lang="en-US" dirty="0" smtClean="0"/>
              <a:t> – the emotional feeling of the play the audience experiences</a:t>
            </a:r>
          </a:p>
          <a:p>
            <a:pPr algn="ctr"/>
            <a:r>
              <a:rPr lang="en-US" dirty="0" smtClean="0"/>
              <a:t>*Affected by all the technical elements combined</a:t>
            </a:r>
            <a:endParaRPr lang="en-US" dirty="0"/>
          </a:p>
        </p:txBody>
      </p:sp>
      <p:pic>
        <p:nvPicPr>
          <p:cNvPr id="20482" name="Picture 2" descr="https://encrypted-tbn1.gstatic.com/images?q=tbn:ANd9GcT8J0FvBVp6krtJYjZb8D0y_zSIUM5wiP-GU5E-q__Oud0daWT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2712"/>
            <a:ext cx="4020126" cy="28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encrypted-tbn0.gstatic.com/images?q=tbn:ANd9GcSPsSQlmzc47GvyGzQQ0BXIP6nICFuU5YN77-NaSZ6NjCkq_8-K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3862"/>
            <a:ext cx="3986858" cy="26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73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SEhQUExQWFhUXFhUYGBcVGRwXGBkXGRcYGBcaGRwYHCggGBomHBcXITEhJSkrLi4vFyAzODMsNygtLiwBCgoKDg0OGxAQGywmICQsLCwsLCw0LDQsMCwtLCwsLyw0LCwsLCwsLCwvLCwsLCwsLCwsLCwsLCwsLCwsLCwsLP/AABEIAKYBLwMBEQACEQEDEQH/xAAbAAAABwEAAAAAAAAAAAAAAAAAAQIDBAUGB//EAEgQAAEDAgMDCAcGAwcCBwEAAAECAxEAIQQSMQVBUQYTImFxgZGhBxQyUrHB0SNCYpLh8BVTchZDgqKy4vEzoyRzg5OzwtMX/8QAGwEAAQUBAQAAAAAAAAAAAAAAAAECAwQFBgf/xAA5EQABAwMCBAMHAwUBAAEFAAABAAIDBBEhEjEFQVFhE3GRFCKBscHR8DKh4QYjQlLxFWIkM3KCkv/aAAwDAQACEQMRAD8A4dQhChCFCEdCEYSdYMUIslpZUZhJMawDbt4UJbFEpsiJBEiRIiQdCOIpdJ6JEtrDqV7KVKjgCfhRYpbFPYbZjzk8204uASciFKsNTYaCl0nok2Sl7IxAAJYeAVEEtqvOkWvSaT0QmHsItBKVoWlQ1CkkHwIpLITjezXVJKw2spBgkA27taEpaRukv4B1ABW2tIOhUkj5UtikTSWVHRJv1UiWxTvqLkxkVPYaLp3hv2sk+puRORUf0mhHhu6FL/hzsxza56kk/DWgZSFjhuE65sd8asuX/CT8KXSU1OK2DiRH2K76W+PDvpdJQkK2LiACSy4AmJ6J38OPdSaShF/B38ubmXI/pM+GtGkoRK2O/APMuQfwmfDWixS2Rfwl+32Ll9OifpbvosUWS/4JiL/YuW/D+5osUWKT/CH/AOQ7+RX0osUiP+DYjLm5lyDvyn4a0WKWxUpnkvjFZCnCvEL9k5DB8rd9LpKRGeSmNzKScK+ClJUQW1CEi06X7taa4W3SjOyIcmcXIHquIkiQOaXcflqB1RE3dw9QpPCd0SBydxRUUerPZgJKebUCB2EUvtEX+w9QgQPOwRI5O4siRhnyJKZDSz0heNNake9sbdTyAOpwmiNxNgFAew60GFJUk8FAj40Ne12Wm6RzS3cJqKcmoqEIqEIUIQoQhQhChCFCEKEJQoQujcmsOU4dsJTmU4JBiwkfEAT/AMUgsTlXmAtjxzXQeT2zw22BEqN1K3kze9Nc65VhjA1tlf7UcfU2hDSU36Kl/fAPC3RHEjyqVkg/yVGSmsbjZabZORtCWwAkJAA0uAAB2mqrKi7i1+D+x/nsoXA3yhtIoSmSQgcZygfKp9RvYJzWjdyyWIxyl2bcCuzITpwqvPWinxJcfA/ZPtTdfRYnHbGAcLhKiqSene/XoakbOJG3aRbsrUcTMOabqAvMhUiPO9KCQpJI9YsVncfg3XFStYPbIA7Bup+tV/ZiNikYfAhF9Tx4dlI5xKmjhDc81Jy01SoRQhKCaVBU7D7QUmx6Q8/32+NO8bT+pVpKYHLcKxRiAdEqjrgfOoX8Sp2m11G2ilPJOpINWoZmTN1MNwoJI3RmzgoysTJhN+vd+tVqmvjhxuVYhpHvycJDj0RKoJ4Rfxmsv/053G7QLK+2gjtzTrapMH/mtGkrhP7pFiqVRTGLO4SS9Jyo13ncPrSVVa2EY3SwUxfk7KdhWOJJ7a5uorppN3FabKeNmwVxszCIckwDeKpvqammPukgkeo+Kc9jXDIC1my0ZRH3bDs6+ytHg/F5fE8KY3BwCdwfss2sp2W1NFirFQClj3UpPfcfsdtXOJ1lpBbkD8x+BQRN8MX5lWDbO89w3D9azmxg5PNNJVXyhwanQEpmAQTG+N1JTgMqrbC252BtztlP1N0Wdf4W+pCACVNqyzM33lPd3VfqqWpPuVTrsaL3GAfjYE90sEjXOu36fQlcT9MbUYtr/wAof63qn4PI10TtIsA42/ZLVjIK5u8Ne35VsBUimFUqRFQhChCFCEKEIUIQoQjoQlAUIXY+STY9XYn+Sj/TNRHda8Q9weQWw2UYSAbxv79/XQnq9ZdihMcEe0Noc22VHsgb53fvdNRvpDUua1u98Hp1PdUauzIzIeSgN7JU4hDzwLhUZyAkBKYJHs3BMAW0kTqSNQPbAPCh2HPmfz/izGRF41S57cgo+3eTaJJbHNkCUKBMZhEJMk3JzXBEQJoFQTiTLTuCnOp2n9AseVlStOF5nMr20HIo8RuPmPOufMTaWs0Rn+28Xb+fD0srlG57H+G/B2I7qoxjNzV8uDdytZVOIZpb80iZ9RURIHjvqm/iELXab+ieI3EXUXmzMb6sGdgZqvhMsb2Uo4VKElbhsBJ/YrKfXSyP0xqcRAC7kHsMMoUmwMSDwNpvTqeskD/Dfn7pJIwBcKThMKAJPd9e2q1VUl5sPz+E6NnMosfmEZZgXJHz6qZTeEdXib2x5p0hIAt8fJEXQ4OgeojQwePh8assbLR/r2cNxsbd1XLo57FuSCnkoyiKoPeXuuVaaLCypdqunPIvEW79/VWlRRh/udVHNUuiYSBcKZhMVzqFWhQ1Hjod+lJPSupJm2ODsfn81DFO2eM3H56C6tMFh4HXvrNqJdbuytMbYK0bYJSQNTxqoyRrZA54uAcjqnHbCsNj4hLUIWCkk6mMunGflvq/XwzcTcamKxsANIuXAelu+6z4XR07RDnnk2Fzv1P1WiViggKnSL9c0nCaJgj9ol25Dy5+uync0vcAFJ2VtRDkJAIIgiQN3ZpFbLJoag6C31Uc9G5g1FaAqhIV1edUZaNzZAGbE28lnD9VkhajcDvPhUks8VNgDfpv5lKALqE6mErUAJ0IFpPHwqec+NDp1e6Rg9AVKxoDhYLiXpmB9aakyeaGmntu2qTh7I2MLYxsfjsN02p5Lmr2/t/+taIVQqMulTUmhCFCEKEIUIQoQhQhHQhOJ3d9Ihdx5JKb9Vw6SghQZR0k3nojUEisSenrhO58TwWnkb7drA28/VbEf6B5BXmG2g2VEZS2YiLRmn/Kk0yA1NMPDe7Xnne+n6np+Wt+zPLNbbEfurk9GxjuIPwrTgnZM3UzyyLKruq/brohrN7POAq7N/kTWpQD33W30lZfFcRt6ah9Vq2lSFhIS2siQJzbz0iLTuk9Y4VA8OIs02KjbYEahcKqxzpdZJcCISo5ssqEp1IOiRlm/XqnWmgOeLFTuMcLtTbnmL/mbelxzCy2zW5beUBAW6Mo06IVb4x3VlcbnbFUxNH+Dc/b86qrRl0kurcl10vHNFCZQJVIk9VyYndXL+0GqkvKbDlfZdKAGjCpsS2hxaVJuLz2jSQbgmtFsk9NCYn4vYjnv0Ix6c0waXuuPiou0cOSQpJuibbjIqOnkDRpeMH1+Cle54adG6h4dGY5yIJi3XESDvt86uVbHQgRg3aRcHqD/N1BA8Se/wA+fmnHWwoEKAI4HSq1nx2ORfI8uqmu11wqpeILSwhc80qIJ0GhF+Ebq1hSOkj1AWkADh3B7deh581RMxjfZxuwm1+h81PxGOCDlIObWIve4qhJRSxu0vFtj65Vps7XfpymxtFX8pfgaaKYE21D1TtT99B9FUYnEOJXnS0sAGxykiCL/E1rUToywwyOBB7jfz39FmzRzMk1tYfQ/K4HqrBT63MwAyZbKzfdPDrquOHOZIWO5LQheZm6m4CcUwjKAQMwgEjeoHpSZ38IpT7TSuJacc+3axGES0zJGguyOx+yhABpzN92QDvt1d1WKW9TAae+bXHn3PRZkjm082vl8dugG3qtThQCARvvXNTNLHFp5YW203AKtsKmqbykKmYpjMjrEX/fXT6GrdTTtkHI/wDd+ouqlZGHxm6YxThypQDJgT1wIHbXY1cUs0WqNptkntz+qWlnhhIbI8A2G+FM2ADzmhEDfbWwrOoAHS6hsFdqpGmPBut4QA3HAeetXDNklc7nXdQ3cQEpJ3k/HSsKRhqKksHx7AKw2O5UV5zoLE6i8cTUtdWCJnhx8hjsPupWsu4Lh3paaKcQ2CSehI7M6/rWzwyt9qivpAIsMbmwGT3VSeIxnJJ8zf0xhc+cOvb8q0lWKjrpUiTQhChCOhCKhCFCEKEI6EJzcO+kQu77AaQnCMKmVc23I4AJ0jrt41zclbUmpkZs0A578jddAyPHQAfRaN1xl0tAgFN7+zAIsPECsqkjqaeKR5byG+ee/pdOY2Vo1twnsctKcoTuAuOHWBv660+DTyPLi4+70zv27dR5KFjHuyoGMRzqMum8Hgf3NdFFVeC7WMpk9F7QwsdjuoOH2q80MhSFhMgEySm2WxB4AajcOAqweIUEjjd+k8wcfx+6yHcPrYcadQ6j8v8AsouMxb72ZKlZUEhRnopBgJGpkxAgE7u+m09dAATEC9+bBufK5tYI4hTyNLWnDQAOlzkmw3sL2Us7SbRkQiVIQkDNxVvPXqfE1l1H9O1dXEZnOAkcSS07W5C4vn+E6jnjhddw5YTCtpyufu8N9WHf0jGaZjGvtILkutg35fDl8eqsN4mQ8kjHJQhlBkCNavT/ANOxSU7Ig8gt/wAut98X9OiZFXuY4m2Dy6InoUZ07PhV93B6R8TInNw3A6+o6qEVkrXFwO6PIggAgWECLQOFt1XpKOCVoa9gIG2NlXZNIwktJF06tKDEpTbS2n6UslLBIAHsBA2uBhDJZGklpOVVYtIUs5kpVBEAiQI9mB1fOuO4jXT09c8kA2Fm3Gw3Fu66WjpYpqRoyAcnO52PwSm0ZlXN9531XpKOfiNR/fJ2uSenK3n6KWoqIqOH+2Bvaw691MGHRwJ7/pXTs4FQtFtF/Mn7rDdxaqJw63wCbdw6d1qgqP6dpZB/bu0+o9D91LDxmdh9+zh6H9vsoa2yk/vdpWG41HDJA2XI/wAT5efyW1FJDWRnTz3H580lvDhRKiNSJ6yPhW7TQtrbVDmjS7l1tjKyqiZtI10EZN+p5c0pzBIUZM31G41Yn4PTyv15Hlt+eSym1D25U1tcC3d1VTqf6cpppvEuQOY/Nlbj4lK1mki56qUnGwBGttdKoD+lY/aC9zv7dz7vPyv2U3/pHRYD3uqkY3aCVIhBMnUG0dU1Vov6WfFUF8pBaNup8wceY5oqK9r4tLRkqIjFhtIkZlcSbCIt1xUXFX1Yl8MHQ2xFhzFyL25XCdRUZqBqcfibE+QxyWn5NZioKVqbq3Rboj99dMjjbSU4a3cq1K1oGhm35lWz/KBsSnpXtMCBNrmbCmU/98kMcL7WJsT5Dcqi4tac/wDFHXigYUSCn7pBmf8Aj5CoXxvhElmnWeXT83KvRND8szdMO7QTC7+R+lYjqGqdclu/cfdWhA64wuS+l58KeYIP92f9Z+tdFwGCSKJ4eLZ+izuItLS2652s69vyrdWYU0qlSJNCEKEI6EIqEIUIQoQlUISjoO+hC7XgVww3H8pv/SKwasXa785rqpxekt2H0VvhnrDsqRXMEYUjnqRzw0XOwTSABcpbrTmZIAN+BHfN+E0lJUw1Ie2LLgMbj5rOqKgNs5pxzUXaO0cxMJhKAQJsYGs1nwcCqDGXyO945sU2KuiiPM33I/MqLt1xKEhA1gZj3yPn3RW9/S8pa90VsHPphYtTFJUMdVvOxsB59PJUoers7rPATiXaS6VLDtF05AvUoSIB6lumpQeoJSpkKlU/u1crFAKvisjpMhnL9h9St+SU09AwM3d9cn7J/nK6lYF0OdpLoSS9RdFkhXS7ax+N07JaVz3DLRcH5+q0uFzOZOGjZ2CklJTY9tU/6bn1wOj/ANT8/wAKs8ZjtK1/UfJJ5yujusayHO0JEOdoQgXqEKRh3JAB3Kzd8ADu/Suf4rC11SyQ/wCv1W5w57hTuA21fRbXZByNidTc/IVzNXL4kmNhsp90vabiS2qQJiAd89VQxs1uAKcyIPcGkLLYlSkdJB4z2ax1VrQzkARTe83AbsNPLJGSO/qo5qZ9I7xIybHfFz5ZNkpnHhaFHTq4U2RgY6wIPcbLYgk8RgcWlvY7rnnpLclxr+k/GrVL+krH4x+pnkViiatrFSDQhJoQhQhHQhFQhChCFCEdCEo6eNCF2PBOfZoG7mkD/KKx3i5PmuzYAYwD0+ilYfEZQAb21HbUAPh+67bkVXZIYBok2Gx7d+lk+5jLjKbny66VxDhpGb+llLJLezWWJPpbqiZxqw6FKWowRJB+7wieFNfLHSQeHALPPOwVE8Pe55ubt+vkncrfO9E5kwVXnXgZ11mYrPiqqkxkPcVBxBobACWgOvb4AKBtx+UzvzxPV0o+VdjwGna1gk52t8is2smc2JlOB7tg49yb/JU6Xa6ElZ4TiXaRKlh6luhKSskwLnqpHSNaNTjYJzY3POlouUpaFgSUkCq8ddBI7S14JVmTh9RG3U5hsg8lSDChB4GnU9VFUN1xG4uR6Ks+NzDZyWbISd5+EX+Vc9wnxDxGdw/Tcg+erHyK2a8sFHG3nYW9Mpvna6q6wkfOUlwhFnpLpbJSHCDI1FRysbIwsdsRY/FSRuLHBzdwrDbX92R95Gbxg1zH9OQmF87OjgPTUtjisokbGfM/JVgkgmDAiTuE6TXSumY1wY4i52HW29lkBhIJASbxMGOO6gzxtdpLhfpdPEEjm6g0262Sc9S3UNkkuUXQp+xOk4J0F/34Vgcdfoa0jc3HyWrw4kseL4uPqtajE1ydleUDa2MulPefgPnVmnZuVcpG5LlXqftVgtBFircjA9paeapmcVkLgixv1kxNWWzNkhY17veGLcgBjPosjh8UsReWs93N83cSOQHJY7lxiCtbZ3ZTHiKswgNuzmN+nayo18/jOBG3QixHVZip1nojQhJoQhQhGKEIqEIUIQoQjoQj3UIXUUvqSUg2AQgR1ZUknzPhVCMRvic/fJXQmqcJWtB92wv6Z9FaJzjUZZFs1ZzJ/EJ0Wx+dFZbUSSE6Gi3cpLa+npH7/TzojxIcWuFDBipI02JGR9uxTitT138gPlVSr/8AufBazNk5hFwrtBHwPyqBuxCy+NRkwhw5H5qv284QAngrx1/Suu4C+7j00/vdZda5j6ONw3Bt+yqkrrpLrGSw5SXS2Swui6cAtXsbY6g2layloKUkZnDEzolPWf3pXHcT4myaYxMBeGg4b15k9h+brdi/+kp/dIEjuZ5Dp5/hRBK87iVJiFlIAva0b7yCPGqs3ghjHxuvdtye/Pystbhs0r4C6c3tz6iyqHXediSSekSTrGYmJ6pHjWvAXUrP7YA1AYG17D3rft5rkOKv0THR5W+OP4VozsouJaskgtpAlULmCroj71r1lQ8Q9lfLdztWsk2F272z0zjb0VriFPNIyJzHZDBjqeaXi8Hh8PlzhS1kA5Z3cTw31s09TW1d9DgG9bLCY6aS/JTtlbIYxgKkBbWQ9MC9rxE2kx8ZqvV11Xw86XEP1fpv+XVmCOQOPiH3QN063h2QrJ6g5l0zqVftknKO5VV5DWFnie1i/wDqBjy2v+ytCrpgNvuoO39hIaKVNq6CplKvaTae9NTUnHJtBZO27xsRsfPofn0CuUNNHWP/ALZs0fq7JvbbKlcxCAZZBiwAFuNhaKo0MR/vOdIWkOtzyc9MnK056+Cmtdgc07X6dsKVsDDZGH1ZZISAAq4zrcKPFIQD/iqs+R9ZVRxPdm9r8w0C/wC9zfrYKKrdFE7XCPdNjjY3t+ygYrEhGbMAYNk6Ept7O73rmdAIG/Tp6PxwNN83uehzv+2O974ScQraqGo0sw22MCx/NsIYzkwqM7SgpBAUkKsYNx1GrkHGwweHO03GCR2XOGpBcdQt5bLOOgpJBEEGCDuNbzJGvaHNNwVNvkKdsF6HCImRrwiT8qxOOi8bD3K1OGge+fL6rSJXXM2WgqjEP5lE8dOyrzGaWgLShbpYFBxeLCQQLqtapmRXILjYHnyTZZi0EMGpwt7oObKuTKsyibHd+91V6mVrf7YA1A/qGx/Oqxn1b2k+E5wDskEAEHz3WX5XpMtHcQqPEVboGODSTzWdMCLXWdq+oUVCEVCEVCEYoQhQhFQhChCOhCOhC3u0doLWtsgRlbSLb8t79nDrqvR0UUUcjXm4ObdLq9USPc9giB++1/RXLm11kSuI3RP7J8Kof+c2mBezJ7rSpaluuxFk6pnEZOd5pWulpyxrGu+qXtMRm06xe2/K99kPqT4vihpsBbldFgcTnSTpGpNRVUTmPybkrUpKhk7NTEpOISTAN92o8DUfhSNzZTyNa5pD9u6RtNtx0JCenBN7fG1bvBamGBrjJgnzXI8ViggeGxnfNr3sl7N5MOuJzqKW0kkDNcmDGnCx31Zrf6mpoH6IwXu7YHr/AAoYKMyNDr2BQ2xyfcw4CpC0aEgRBOkjcOun8O/qKCsJY4aXWvY5vboevaydJQvaRpzdSuQ+DS5igFgEJSVAG4JER22JPdVfj/ECKL+ybFztJ5EDn37fFTxUj4n3eMAA3GRnbKvcY562tlxa8qQs82zB9kKUkKUrQrKmz0eCTwNZHD5mUjHRRtu5zcu79AOgvvzPwTOIxvZG5x5fW33UJoZH3cqphYUJ3EgKPdNu6rVUBJTx6h/iQT1ANh8Vo/08S+lcHHG1vr8fooWz2U53SUylCXFfhIgdG3+Huq3VskbBDpJBcWtvzBJvfz3+ayKlrJas32bm3/44C1mycAlw4ZywyAEECLFFgADAExx0iuclqJIRNCb+9g88g73tc8+l73WrM0Oax3QfRS+ULDbOdaiDzrcc1klSlBJSDm+6kFQV2i3Cr/ChLOGRsB9031XwAbXxzOLDti3NZjtLbnqlcnNnpwqSoZil1LYAKkkLUb5kx7IuRe9t9Wq98tZckD3CcgHA2sepxyUdmNs0ndUu19lobQwnOtRVnWQuRAMZAtOYiZm4ib1epamaV0jgALAAWtvzsbdOXkpoIYRINQFvz9keD2SpxGUWF8m8dQ6xM1K2Nok9pmw1uSTi55Y9PMqzU1sUETqansXvOwzYHck+X5hPcpMMrM2hABPNKSc2kSm9zxSNfOs/gjPanSvdfLg7H/7fdUeImNkTNRwDi3koDLikP80B0eYWXCZKSlQyklPEFE/4qni4b7Q55J0uDwe4te/z/ZVqXiDWQ3eCQCQB5m4HYbjyU/a/MNYdl0AOc5mN0iSkp06Q6InLJEHSOuCJsk874IrsDOdze9xk23Nr2G2/mr75pJDrlNz0Gw7D6nn+yotjbWKGlhRMNiw1kE6Qev41d4jRB84Lf8vmp6eGmmgd4rBdvMb+v3RubJ9accAHNvgSUhQUgkWI0lJ8u2oBxF/D42E+9He21nC/MZsR+/ksumY1xLAcf43+v3/ZU+xFFK1eB8/pV7jBL42aeZ+i1OGx3Lxzx81aPYhRsmw8/wBPOsZkAGSthlNzcqrHO5R2g34VehhMh90i4tg80VVS2EDUDY3FwL2UBrDEwTfhxqKqq/DJjjBa7IcNx/1YzpC8BpIftpdYhw7Kfh8JqVDuqCmpf8nq0ym8MXd+re35+fFZDl2Okz/Sr4itVnRUq4fpPXPy/PVZWnqgioQioQioQjFCEKEIqEI6EIUIWq5Hcn0OhT7/AP0kTANgoi6iT7o/elUKyqLLMZuVBNLpwN11jZvMtZW+aSQUoK1QISFxkTEezcVyFS6aUl+o4JsM8tzfqt6lh8KPvz81HVsBDWKEDomVp1tEAp7iR3EVO7ics9LZxyMH7+n7p7QWyXbgWsluY1ZUtQUAlKoCSJza79ROXzAqBsLbAWuStDw2taNQ3zfp+c1X7cwpU8ltFswCiOBvJPhNXuHkFmp52NrnorNI+0ZLtgcJvaewQ22CJBEEydQTGm6tCKeKW+g7G3x+qgq6tzKd74zcgfh+Ci7ScKQ308ubPF4ukp1MEjU+VaVJAHtLiLn1xnlcdvouQfTFsbZX5L7n4fc7p7bGOacbaBXnUhsoygSkkiA4DMA2HE7uuoeG0dTDO8hulrnB2q+bA/ptuR6Dn2V0TMdELjIFrfVX2wMIpzBhC5hQXlB9zd3akd1c/wAYmjj4kXwbi17f7c/573V+mv4Y1/v0Q5GbLCnEOJUQWzKkkASFI6MdUKB+VTV87maontB1bG5uLHPxuCPqrlXV6xpZhu3n+ck8lbaVy80CpLqlMwcjiQ846lacpjPBTm4Qud13tp5SNUJxaxO7bhoO423t548s2onjdGWPdYEDUOw2P507pjFuJK05AoJlXtmSVLIsANE2mOJqdmsMcZLXxtjAB58zn0CvUkcFL7nitOLAA3OVEWyWytOVSG1MOJTKVGXDkIm3EG541uCpdWUsbY7Ocx7SQLbBx+H6VhugENQZJDYOuM/D47q62DtZtGHShwLBCcp6JMfd1HVWVV8FrJKh72NuCb7jnnqrZ4hAABqFxbry+Cr8VtHnShKs61AQCRJtc6ngJraoaCaC9m2vuMJtZW0T8s+RT+zsa22lQWhcrUkcCkJJOcEbwYtWq2JxBDh/KxKmQOc10btr+vRP7M2mltS3F84DlP2hTniCCZk3kAjvrMrqCSSMMjbgHa4HX/quNq4uZ+ambP5QYZFhngTHQ1JNzA07Ouoq6lqpqFsLW3dfORgC9snfkoYXRiqdKTYWsN+32VbtnbzLjlsxSEAXSq5zFR0B4J8aj4LRz0gf4rd7YuOXkrVU9kwbofYjn5i3ZLSjJkfI+z5tKc5SQIJF7jTdH4qljrIRXEF9s/Jtvn8ln+zS+zSe7uQQMdbprai2l4VlDa0rLWdJymSEqPRMbhYDqPaKjiaIa97g4aZMi3Ubjz38wr9PIZIsggi17qlwOE6RtKFIIUdeGnAzT6ypNt7OBwt2hp84y0tzt6fNXPI5bhcbk5gM4WOjKQEHJP3lmwAmRCraGszjTYjE6wtsQc5PPsO/cd1isYIqgtIsfz4JvZ7frDjqEspaSIU2CkIWPZJC4uqUrnfFqrVD/ZWRvdIXk31ZuDuBa+1rWWxSudHeT/G9vqmds4JbFiOkdN8jeRV2jmhqM3sOeNvMK++pJj1QjUelwD+6iM8m3CMxgT90m/kIFMrq4PBjbY//ACtYrnDxONh/ta233Gq7fglNbMItl6RsAPICo6YMA1vd5notiiEfgmZhDjY/A9PurdWwchl1xtAOiTJMdgpGcVZ4hETC4D4fnxSSudPHZl9WLlc69JmxnUutwgrTkJC20lSSCZBBFX6WuZUXd+k32O4VKancYmaATa98bHC58tMVeWaRZIoSIqEIqEJQoQioQioQnGWitQSkSpRAA4k6UhIaLlBNlvtn8lGMM2XcT9oUpzKH3Ex1fe4X14VniSoqr+ALNG5/PkFRfUFx0twqDbXKR3FANNpyNmwbQJUrgDHwHnUsNIyL33G56lWYqf3upXR9mOuuKZYUSESixEGEwYJiSBeBWHURwRtknaM2PqefQLtJIWsaXWzZbDa6sqAr3Vp8FHKR5+VczTi7i3qD91mqiwbZS5cQCVCeoQSesXH7Fdi2hpJuHGRpPiNAcemSRp7HHy3CoVnEqj2kRC2jYYzcNH1wnNkIWrnXTBWpfNgEweiAcvULjvSKxqqJjA2LIAyfzrf4ZW9PZrWM2Frn4qRtBWVhaQolSgcwN8o0AkiewcKdSxF8gfI0Wbsdrkm4xe2QeipVNjBIXcmn1ss7iEJWpCVIK8iSQgHXOoCewBIPfXdcFs5rieVlzdbOTTwlhtixPTTj90xtTANoU2pCeioZimTBFjF7iQat1Ys4tZi7cdibptBI57LvyQbfJavYmLWpL7krU2EynOAOkAoqCANEgQI6q874jSMjdFFZofex03OMWJJ3cTcrfieTc8u6rOTW1HW3kJCuhBTBgiIkQd9wAPCtuq4dA+F0pbZ173yL/DYXvnvlV+JzGG5jIwBjcDtfF0/tBaeeWpXTcMnnFGMsyAlNoskwO2iKR4gEAwwcuvclc0+SSofqsduV/wCVJ2dhucaRKiAhUiB7qrSTurKq6tzHGJoGfXK6Lh/DIwxkrtQdvY9j0sq7lLtJxSkBleUJkG05p+EfOt7gNLJSNc5+7rY6Wv8AdLxIMns0cuah4d54oErJJF92+tt00l8HCgioodA1Nys1s3bOJcfDaFiTmyyN+4W1nTvoFS4bqq+jaSbLWYPZW0XUBaXmiDMdJYPCD0dZpxrLHmo/Yh2VW6McUuy4mENuLUJPsoEq1HdFK6qwhtFY5si2ZiHFttrm5Av16T41D48m91oNpINIu1IxrGIaWUrWMydbAjt7Km8YOCpilI5rdbExIewiGcUkBMJAM5QsTKdDKTO7f5Vx/EqKaKZ1TCb7k9R18x8v3WpEGkBpUXaWxHGnkqwTYCckGSkgkkyCHCZtl3bqqQVccjD7Q7N8fgCbJA4EGMDuqnC4jOSpw5XSog5QlKCkiE2TYGeoaddtiMSva2Jou3l1ve/P0UlJVQQPLpX6SL3Gc/nqn8K0cM+wlQAWVJBUmbpUVJg3g/ci1stbFfA00rmEcr/dYj5zPqka4kDb4Wsfmo2CdcaxD0zmS6SFGZKrnvlMHv66xa2NkkUenbTa3T8yun4M4zRODtnel/4WwxOMd550ZEOtoSFhC4Byx7SLajfWVTwU5hYfFLHOJabA2+Odj/1VZWgxgeGT/wDK+56Wt9UrBhb6VEthEoCkFM8bAk2MjfUMrW00pGvUA63njJ9fVRCmgw57bZyDv3vZL2SgdJahJbB7bi3lIpa5ha8Rt/y/PmgUvg1LmMw11rDz+xQwuHW6hxYI5zOnXQhPSAPj5VJVmKJ0cRb7oadtzfmrz2shksblpHpi30/dU3KnEN4VvCsurHOLWsJjTpGT2JzKSB202k1Syvewe7b/AJ8VPR1LBOb4DrAefJcp9JGzUoUh5IgrJSrrIEg9sT4Ct+hkJBaeSi43TtbplHPBWJq+ufQoQioQjTQhA0IRJSSYFydwo2Qtng9ko2eA/iFS6B0WxuWpPszvIBudAZ1gVlmoNX7ke3Xt1+3UKKoB1eEPipCVvP7OxfOA86HErUCCDk6ChAOiYSqP6TXQQQ6KR0bRaxVJ2llQwja1vionJPZ6sPjG0vAJLrJU0oFK0qCtClSSQbJUPKsGpmbNCTHmxsdx+xXVcIAZU2dzBt+eq6DsEFt1JWCSDAk2KlQkGdwuTadKx61uuEhptffyGVu1LHujI9VZcqsY7zacqEmDmIzGTliwECdaqcI4YJ3OIdsOnX4rKkAjGc3UPENl0Kl9pvOgpOX2k5kkEiV2N67KlohBTezF1xcG9rHBvbuL9VlvgDpxNm4H4fPyTuz9ic3lU3i0nowc/SCutRz3M3njUUtDC9rmudv5LT8aZ4b7pwLc8qwXs3OCFYloTEwPq51VEeHQlzXOkuR5Z3375VeaOWVpa5rs/nRQdocnm1kDnWVBKQcyyUazI6JNoF541agibC67H/DGVSZwstBw8fD+FJS0bSvBKA0ClZh4VYrgatoDjpI2LSQf5HYpKahZTklpcb8jZWKs605FPYZKSIhAJtwEqECsek4NTQTiYuLiM2da1+quzRvkYWAEX5gKiGw4VKXkWM3T/urXkAeCLjKgNIdOk39Eyp5xlyQEKAkalMyI66yZ+FtlboD/AM9U6lpjTP1m+1shPY7aqlpCSAidcpzSO2B4UlFwhlM/W46jy7fypaipLvdGAq0ECDqb27P3Na91TUws/Y5h7p+dSWxdTNNmrFciGlK2ghLSgDDsKN4ASb9sVAT1VddUx+DUyllKEuOJTmPQkHnMwUFGJtGYd9IDdKs7jyBhnnCspU4ziCCNCekkoiLzrMiJFO52Sqm5LKzYdHUVJ85+dPbspmfpVptYZlZSkpypCIJk9HiY1pGmyiSNrPNqEpPTUQSINoTBEzCk2EDdelZdC0WytsFIaSq4LYOYm4OnfpWBxHg7ZLyQ4d05H7H9lain5P8AVN7V2E0WyWmypRItmJkTfUxWdS8SnimDZXWA7DltyTamgjkY4taC4/nVRUuqLzQeEBspUCrWBMTGtxPd110ormVUDxrueWPULnZKSemuC2wcOo/OqdewhcffdVZoZFNr1k5AggX1tv0pkNE18Ae82ABv8CVr8K4k6FjaeMXe51rdL7ny2wpWF2+o5cKFJzqGUWJXzcSROmk61mUnC2vnbJpxe9uWPp2WxxJkEQe8vIO9h17K4ZLjbfNhZgAx2ToDqKs8WooIphMWD3umBcdlh03Eog0a2kkbkm5+l1K2W1IcSfvJGnePmPGsKsqAZmSWwD8jdWRViokLm4ta3XmiweJSAeYBUcwCwokFOtzPfpXS11HHXRtLcHkQBsfmEyMFjj4rjtfmbnlZc59IeFU9tLCgmRlCzuypQufAkAdqqaaSKip9LNzuepVqhDp5mt5A3+X8LJ+k9Rlgbume/o/I0yg/y+Cv8dJswcs/RYWtBc4ioQhQhGKEIqELR8lUtspVi3U5yhQQy2PvukT5CL9fGKza7XKRTsNri7j0b/P5hWYBp98i52A7q127iTnwWIeQTCi46ADlTKkE8YgmwPCpeGeHDKWjYEW+CzHanulGxPzytxyFwIWvEO88MSAOiE3gZnHEoJ3qlSrbraC1N/qPiT6eNsMUmZDkjcNH3vv0GFJw+lDzqey2nkebuvwt6lPcjtkLdc9ex7SziZIQ2oBCGW7hKUoJ4E68eN65utmZGz2amcNHM7lx7n7fLC24onO992/yV/iy00kFSUhVoAAzEjh9ao65XkgONlrQte/AUXAOc64SoCMsAagSb69gpxPhtx1TOIxBjWgd/ol8oEsst5iygk5gOgnXLNzFXeGzOc8gk7dVnxP8O5UT0dP89huaWhJS0loJJEznQFGZ3yT4iurG2Vac4tsQbLQPcn2VfdKT+E/I2phjaU5tZK3nfzWd5X7C5nCuuJckACxF4KgkjwNEcQ1hLNXl8Tm2sbLm62lQFEJAN4AiRpoBYX31cmaCw2WVSyESi/PC2GxsXzjY4p6J7QNe+stwsV1UbrtVmhsmgBPuom1HebUhKkzIKhOh3fXxq1BHuVjcTnuAweahMYkFWZXd1cKt2wsZSNnw5mkcb9tITZIpucJwhWo5QGyZ1iNO28VPu1Sf4rAcgVkbQbhQQQh2CSAJCDAM2g6HtquVFzXYcbyjabRIWha7SlCpvvg9R8qYGlFllcNtNLeHfQpwFK8O+SCD0XMikpAO8qHyp7hc3SnZQOQTSfVswknMZn3rad0VNGMFSNPup3H4lSnHFKEKJuNYuLd0R3VGNkxQNqPp6GROUhPSMyVK49Qp7Ui1GAea5lhLlyUBVt033VEb3KRT28TCyU+yd370rPraCOpbnDuR/N1YhndH5KFth5nOCtSwopAEJUQRJ4JI31jRQVtNdrQLdcLQNLBWAOcL28wq9nHw3kObWSIPtRFarppjF4X+P83Vfh3C3U1V4ujGRe9/qq7ENOF0OMDpyDp0gdDBmAPrUlN7ouSQQcWWzV6nDQGNIIyTb7rYNtrDWQJcmdTG8ybzU9a0SuY1gOkXJv1K52Knm9q8adrSO1rYGMfdTdmPrZAlLiondJyndYnT5Vi1fDHvPufhRNTP9pMkTQGnlcD8/wCql5UpeUvnsCt5tZA5xpTaghcaGYOVXHjxG+1w41dOPDkbccj0+4+Ssmkc9tnW9R91CwuzHv8AquNLLpQEqOuhJtmM6nyFWqozTkXGAtCghhpQRquSslyu2Fisa4lLLRytgznISZUROvYPOoWSx0jS6U2ubc1HxWOSctDB7o7jdUg9HeMi4aHUV8LHdUw4jCRcX9Fys8zYXmN+4UPaXIzEsNqcXkyoEmFSYmLW66kjrI3uDRdRsqo3u0hZyrSso00IQoQtKlKU4LCuEqSkLxCSpHtJUopIjrKUEd9ZtyamRm+Gmx6C/wB1ehc1ga5xI3yNx+bLTYPDvOssJDmQktKWSgLXmBBTAVacwBvvqnI9jHvuLjI3sP2ytGfhRmLKq9naRqvz7+a6FsdrItQQ2WkKK3FQTmW6op6SlTJMTbQeFYU1g0EvDnCwGMADkAR/Kl9njazG6qOWPLtnAhSEfa4g/dzEhJixcM2/pF+zWrNFw6WrIc7DetrX8h9VWmmZALc+iz+zdpLfKnFqzKkid3YOAFWqqFkTWsaFt0zgdlqdjYsJUJ0Mj4EfCO+sidhc0geaj4kzVFrHJTtrqTimnEJN0pKkndmSD8bjvqGmL4ZWuPx8likANypfIJoeo4cgAEtpKo3nKBfrgDyrv+SklPvLRpTSKIlc19L+KcC2G7hkgq6isGL9YH+qpoQLlQTE6VmdquNwEqVCo6McOuPumNKeWlwIUcb9Dg7otj6MEoeZcSpodBQIX72YEweJEDuIqppHNa8k72gFh3W3RsxoaIFLYBQOqZTuVhuWrK04xIP/AE1tQnqAnN3yZ7xUzCLFVZiXWJWdwpkxG6pLqAp7BY/m1qzCZBkDri3Zagi4RZaB7CBzZ5Gn2RUP8Mqjyip7XYnn9K5vs/YrrbqXFIhOUyZFpFt81HpIyoRurrPTVImMe59k5/Qv/SaLoOy0PIVmMEk+8pw+eX5VPFslGyqAuoLpFGxS+kKcCkIWowhyJadQkOjmktuJTcpULgx3kdwqM5wUivA1lOkWBg7pGlMukVDy8eLLYXmIyiYsc1wBrob1PFEx8bnOGya6tmhc1kZwb9FmRtN1RzE630G+/Cl9mj30qT/1Km9tfy+y1fJ5JWyFuYjLKyAlIEgA5ZsI1CvKsHis8lPmEbbhbNLLM6DW8E3zfsrna+KUkEIUsEAyqTrFjfxqalqvHY2R0jRfkBnyySUyPXY2ZdYdHKrFfzleCfpW0I29Fimrl/2+SsFbWxiWHHluqCUIKgnKnMoxb7thNTCmGnURhVncTk1hjTn4LGscuceokHEqIj3UD4Jqo0C6tGqltcH5K22Zy2xKHEl1ZdRoUkJFjvBAEGq/EKFtVD4ex3Hn37J0NfI13vG4+C6Nh3Wn2g610gSDYnj0gROusiuKBmp5fClNrK7UwRTxOcxoLiMGwvfzUbE4bOCkoBFpC02IPURfTyrSjka7LXLkZ6WamsZBa+230WC5ackHHVtnDttpASQqClF5tprWnS1LY2nW6/qVLT1LWg6yudrZKSpJ1Sog9oMGtQG4uFog3F02RSpVvvR2kOYd5l1MIzhaFqHRzQBa24pHiawuJxyCZkse9rEXAx8StGieWi9r2PS63mB2a2lKHFKKYCFqkgJBEKOosJFY8tY8l0YaOY53+drreL3uFy42PLH2WP5ZekckKZwZjcp74hvh/V4ca0qDg20k/wD/AD9/ssmqrg33Y9+q5mpRJkmSTcnid5NdGBbAWMSTkrW7P2+nDoylCjqbW6t9ZM1E6Z+q66BnEGU7Q0gqSvlPzm5SERoIJJ3bxaaSPhgbkm5Tv/YY7BabfBXGz+XTCEBtCXSVBIUpWVKsxsqACZF7XFRng4ddznZ5C2O9zv8Assd8he8aTjvutf6Lm1C98qmWyRukIbCT2wT4dVag2WxOB4QPO66IkUKgSuXemEuF1lJMM5CUzYFwkhV+ITHjU8IFymSfpCxaihaSVOoSsIykEFRMTBQYgE75qYtPJRALp3ojWpWDUCkBIdOU7zKUlU9h3/SqQ2V+oIuLdFuQmlsq91keXuEzZCFpSci/aMWBTp13PgKc3dIchYhpoJTIdb1gdLvmpVHpUVTAJnnWvzUuEulbQsTs6AQfsdRoRqe4iast/SkOyotoMQ2ZIFtdwvQ4WaoW7hUYaR/Pb8R9arKeyZxzSebch1s9BVgbmxsKMJCMLR+j3DKThJUbKUopHADonxINWIxhNbsqUNI/nI8R9arlSWUfGMotDyD++2nNISFqfbdyFJTiEgkiCDYDQyJ030e6U0NU7bm0+aJDOJBzpSVqHvQDKb9GQRP6U1gad0WUDaqlv4dSQrnYStIlWYyACDczcwR1irUDdTHgLPrCGSMJScBs+UgA5svRmY9m3casRNuwKrNIGPIHmqTE8pwwpTQQ5KHFAgrAEZiej0ZSdONYdXSCR7l0tNxcx0zYi2+LKy2v6RUYhASnDrQchSftAQSbW6MxE+NU+G8PNCXEEO1dRtvsqvtAcLOLvgbfdX2ydlpbhSukvr0B6vrXXRQgAE7rm56hziQNlP2qScO9l15pyJ45TUz/ANJVeL9Y81xXDOdIXrBByt87K0ZckwL9lTXuo9labF5Uu4B1Kh0mlWcb4xvHBQ49xrM4lw9lUyxw4bH85K3TVJiPZdjwGLbxbaXmXAUKA3TETYiRBE3Fce18lG8xvblXqqjirWtJJxfbv8E2vDyAY3CthjtQBDfmuPqI2xyuYORI9Fz3ldyRabZcdabcLhUDYqV7SulbvNadNNM54a4Yt0KtU1S9zg12y55iMOpEBSVJPBQIPnV9aIIOy7FyQ2O5hWObAkZiq/WB9K5XiEZqJQ7suipHNij0d0/yj5Mu4wBKnFpR7iCACeJm5ooh7MbhoJ6lPntKLaiB2XOuUPJtvBPJbVKpbC+lBsVKSNP6TXQU07pWklYlRE2NwDVWks/yx4CrCr3RuYhsxKZgQJvbqk0gaBsnmQndWXJTDYZ98NOjLmshUwMxPsntkAHjA31XqTK1uqPkrFOI3Gzwulj0eswBAtB11IM343rKbXTlXfCjBWv5P4TmGUMiOgkCTqY+NaEdQXDISygHKtkqPVUvjdlAQFQ8s9kjFtIbUSnKvPKSAfZIi4Nr+VRyVJZYgJ8cYN1mD6PminKVLIIv0h9KiNbIU8RMC2PJPYvqrAabgJClGScxJO8nwHdUsU7nNymTOZdXoYVxFS+IVX1t6Ko5Q7E58JCjpmggwbxI7LDwqN8zxspI3MIOFl2+S7BUEZlyc8EjonIQDBm+s0r5ZA0OTmuYXEWUgcjG+PwqL2iRP91XjWx8rQQFEjLliBERHCrbat4YoiGE7Kvc5KoKCklUGN/6dVRuq5SEBkYOAq5zkYgaTUHtMilDWqO7yNSQdbj97qDUvS6Wq12XsPm2ktgwEggeZ4ddWYq1+lNMbQqlXJMcfP8ASq3tLk/SEhXJNO/5Ue1ORpCkDkkm1L7S5N0hOP8AJNCjc7uNKKlwTdIQ/sqlIsrzqxDXvjBsq89JHMRq5II5ODcvzFWG8VeVWPC4u6zfKrkqw009iF3IE66q9lI7zArPkqpJpsc1qxQxQ04bbZY3aG0mXMhRhm2iEAKyaKPvRuMa9lXLXCz9ZHNJO33PfV41OJ5dtRVUwxf6hO4LlM4haVKBcSCCUOKJQocFDeniKDPIcFxTRDGMhoVu3yRZxCQ/zWUu/aZUEpQnN0oSAeim9hWdJVP1kLSZTMLQSpWC5JNNEwCJ/FPhNPjrpGHkmyUUb97pjH8h23VAysHqiPMUyXiDyb2CcyiY0WyrbkjyadwbstvHm1e22pIhXAiIhXXWRxCVk7LObkbH85K5BAWHBwte+hNiEpBkGYAOt71nwNka7Djb4/dJWxNfA4c00+sb6u6XHmuaHDj/ALfssRyu2GjEOhZEkIA9ojeTu7av00j4227rRpqNrGWK1mExrYGvnVJ7jqWwGqe1j27X86jJKlthcr9LT4ONRBn/AMOj/wCR2trh1zEfP6BZNdh48liSutBUU2tyhKpeBKClWYkGJSeuR4yAR30xwN8KVmy7jtHlYnZ7GFS/mccW3BJUAZQlGYkkXuqsaGITvdpOAtGV4jAuq5n0rsD+7P5x9Kvspi3mojUsO4KkD0tMe4fzj6VJ4JTPFj7pt/0psqNkx2q/So30xdzThURgbFEPSg1w/wA/6Uz2R3VL7TH/AKqVhfSoykXE/wCP9Keync3mmvkjdyKlJ9LLHu/5/wDbTvCd1UR0fn/Uhz0nsLIAgdq/0vUckDjm6kY9gwqLA7ccbcw3PuqCGltIZzt82CHShCoUUjnISolUkxlpX6y0C3VPbo1Huuis7abUtbYdQVojOgKGZM6SNRVPU4C52Kk0NvYKYvHAC5+FTCX3UghuVGXtHhHcaiM2VIIAqzb3KcYRoOLuCoJjNGoPHsqSImQ2BTJI2sFysw76UGzomP8A1B9KmMD+qjE0Y5JtPpLQB/vT9KcyAgWJTjOzoo6/SMnq/OPpTfZ0e0N6JpXpFHH/ALg+lHs3dHtLeiMeklFv/wBB9Kd7Mk9pb0Sz6Tm/d/7o+lJ7MeqT2hvRJc9JrJ+4f/d/Sj2d3X9ke0t6LYIxQgWPjNUhILK74d1lvSa6DgTeIcQYnUSU991Cn0zwZbBFQwiJck57r0tWssUnKSXKWyYSjC6ELs3JPaDPqbAKkZktICgVCQcoNxNjWLO1wkJsdytiAgxjPJWv8Rw41U0OvMPrUfvnYH91IbDchYvanpASh1aW0NKSlRCTlJkDfIN6uso2uaC66pyVLmuIbayif/0lY0bR+U/Wj/zYT1/Pgm+2y9ky76RXD9wfk/WnighHVROqJHKI/wAuHVD2P+2KcKSEf9TfEeOSrn+VTh+5/kTTxTxfhS+NJ+BZtOPcGijU5jaeSiEjuqcTtV0f3ix2Gm+CzoE7x39SmsTjluEFaioxEqMmOEndTmMa3DRZMfIXG5ykJVTkgASg5G4HtAPxFGUuAlMPEXEA9gprgnMKlY3abrwTzqyvLOXNeJiY8B4VGyJjL6BZPdIXfqUZKhwHhT8puEaFj3R4UFKLJYWOCfCkylsEfOD3U+H60ZRjojL/AOFPh+tFkXCIYj8KfD9aLd0X7JZxcEEIR4b6A3uUarclZf2qxEZcwjhB873pCy/MpQ/sEz/HnMxV0MyoJVBzGNLzNJ4adrSv7Qukk9EnioEnxJoLBZAkN0v+0mIzJUFkFIISUkpgGZ9kjiaTQEviFNY7lA+8kJcVmA0Bk9m+lEYBuEjpCcFVxf6kjup9ky6CMaSPZR+WkLM7lI1+Nglet/hR+Wk09ynauwRes/hR4UunuUmrsEPWPwp/KKLd0XHRFz34U+Aosi46JSV/hT4Cg3SiyuGtvv6BQ7kp+lQmNqnbK7kmsXth5QKSoEcMo+lDYmg3ASumcRYquONXFiI/pT9KmACrlyZOLX73kPpTg0KMuSEvEaGl3SbJXrq/eNJoal8RyH8Qc99XiaPDb0S+K/qiViVk+0rxNAa3okL3Hmkl9XvHxNLpCTUeqQp5XvHxpQAmklN5zxpbJtyimhCMJoS2S+bpLpdKSRG40IwiA7vGlSJxLY3q8BTb9kunqUsIT758qS56J1h1SuaHv/Ci/ZLbuj5ke/5Ci/ZGnuh6vwX5frRqHRLoPVH6ur3/ACpNQ6JdLuqU3hx99Rj8IFLfomlpG6W42gaZz2x8hQEnqg0pAmWydIkm3hFBHdKCeiZxbifugJO8TP1pQEjiVD5w06yj1FDnTRZLqKMPGiwRqKPnzSaQl1lDnzS6Qk1lEXTRZGoog4aLJASEOcNFkaigHTRZGoo+ePGjSEusoc8eNGkI1lHzx40aQjUUtD6txNIQEoe5BRXrfwo91F3JEq6/Clwku5SjgHQyl4tq5tSykLIOUqAuB2XpEtja6DTBUNI6jb40xz7FTNj1C6dOzVRMRNN8Zt7Jwp3HZR3cKpOop4e07FRvgezcJgmnqJJoTUc0JboTQhFNKkRTQhGFHiaLIR5zxPjRZLcoZzxNJYIuUOcPE0WCNRS0vqG80mkJQ9w5pw45z3j5fSk8NvRO8V/VD11fveQ+lGhqPFf1Q9dXx8h9KNAR4ruqHri+I8B9KXSEniFH66viPAfSjSEviOQ9eXxHgKTSEeI5D11fV4CjSEeI5D11XBP5RRoCPEKV/EFcEW/CKNASiVw6IHHqO5H5RQGgIdK472QGPX+H8o+lLpCTxCk+uq/D+UfSjSEmsoevL/D+VP0o0hGsoji1dX5R9KNIRrKL1pXEeA+lGkI1lEcSrj5D6UBoS+I5D1pXHyH0o0hJrKBxS+PkPpRpCNbkXrCuPkPpRpCPEd1RjFL94+VGkI1u6pY2i6Pvmk0N6JRK8bFBzaLqhBcUR20giYNgldPI7cpnn1e8fGn6QmandUXOq94+JosEa3dUXOHifGiwSaij51XvK8TRpHRLrd1SSsneaLBIXE7lSW8JKc2aNd3CmF9nWTg24uok1ImITQhCaEI1W8BQhFQhChCOhCFCEBQhChCE0IQmhCE0IRmhCKaEITQhCaEI6EITQhFNCEJoQjoQgKEIpoQhNCEBQhHQhChCPLQlsiikRZAilSIpoQjApEIEUqWyI0JEU0IRg0IUk4sZMoB7zUeg6rlP1YsolSJiFCEKEIyaEL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28534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36" y="464127"/>
            <a:ext cx="26908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5" y="3505199"/>
            <a:ext cx="1992745" cy="327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19052"/>
            <a:ext cx="2165258" cy="32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ttps://encrypted-tbn0.gstatic.com/images?q=tbn:ANd9GcQvahhQnRt-kPZJpIjMz_YXIWItRtMw8Q5un-PaH4jPA7w1M2J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714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68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</p:txBody>
      </p:sp>
    </p:spTree>
    <p:extLst>
      <p:ext uri="{BB962C8B-B14F-4D97-AF65-F5344CB8AC3E}">
        <p14:creationId xmlns:p14="http://schemas.microsoft.com/office/powerpoint/2010/main" val="2118118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90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2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Tints</a:t>
            </a:r>
            <a:r>
              <a:rPr lang="en-US" dirty="0" smtClean="0"/>
              <a:t>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01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Tints</a:t>
            </a:r>
            <a:r>
              <a:rPr lang="en-US" dirty="0" smtClean="0"/>
              <a:t>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Shades</a:t>
            </a:r>
            <a:r>
              <a:rPr lang="en-US" dirty="0" smtClean="0"/>
              <a:t>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3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 – is outline, may be geometric or free-form, natural or stylized, realistic or impressionistic</a:t>
            </a:r>
          </a:p>
        </p:txBody>
      </p:sp>
    </p:spTree>
    <p:extLst>
      <p:ext uri="{BB962C8B-B14F-4D97-AF65-F5344CB8AC3E}">
        <p14:creationId xmlns:p14="http://schemas.microsoft.com/office/powerpoint/2010/main" val="2107655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Tints</a:t>
            </a:r>
            <a:r>
              <a:rPr lang="en-US" dirty="0" smtClean="0"/>
              <a:t>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Shades</a:t>
            </a:r>
            <a:r>
              <a:rPr lang="en-US" dirty="0" smtClean="0"/>
              <a:t>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 – the pureness of a color</a:t>
            </a:r>
          </a:p>
        </p:txBody>
      </p:sp>
    </p:spTree>
    <p:extLst>
      <p:ext uri="{BB962C8B-B14F-4D97-AF65-F5344CB8AC3E}">
        <p14:creationId xmlns:p14="http://schemas.microsoft.com/office/powerpoint/2010/main" val="891804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Tints</a:t>
            </a:r>
            <a:r>
              <a:rPr lang="en-US" dirty="0" smtClean="0"/>
              <a:t>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Shades</a:t>
            </a:r>
            <a:r>
              <a:rPr lang="en-US" dirty="0" smtClean="0"/>
              <a:t>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Hue</a:t>
            </a:r>
            <a:r>
              <a:rPr lang="en-US" dirty="0" smtClean="0"/>
              <a:t> – the pureness of a color</a:t>
            </a:r>
          </a:p>
        </p:txBody>
      </p:sp>
    </p:spTree>
    <p:extLst>
      <p:ext uri="{BB962C8B-B14F-4D97-AF65-F5344CB8AC3E}">
        <p14:creationId xmlns:p14="http://schemas.microsoft.com/office/powerpoint/2010/main" val="2801695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Tints</a:t>
            </a:r>
            <a:r>
              <a:rPr lang="en-US" dirty="0" smtClean="0"/>
              <a:t>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Shades</a:t>
            </a:r>
            <a:r>
              <a:rPr lang="en-US" dirty="0" smtClean="0"/>
              <a:t>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Hue</a:t>
            </a:r>
            <a:r>
              <a:rPr lang="en-US" dirty="0" smtClean="0"/>
              <a:t> – the pureness of a color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_____________ – the brightness or dullness of a color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Warm colors advance – Red, Orange, yellow (stimulating, exciting, comedies)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Cool colors recede – Blue, Green, Violet (tranquility, calm, serious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Different colors express different ideas: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64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305800" cy="377233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Make sure the colors of all different production areas are working together to produce the effect that the director  wants.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Note - Lighting can change the color of your set and costumes!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Value</a:t>
            </a:r>
            <a:r>
              <a:rPr lang="en-US" dirty="0" smtClean="0"/>
              <a:t> – the lightness or darkness of a color (tints vs. shades)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Tints</a:t>
            </a:r>
            <a:r>
              <a:rPr lang="en-US" dirty="0" smtClean="0"/>
              <a:t> – (pastels)have more white, suggest youth, comedy , informality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Shades</a:t>
            </a:r>
            <a:r>
              <a:rPr lang="en-US" dirty="0" smtClean="0"/>
              <a:t> – have more black, suggest dignity, seriousness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Hue</a:t>
            </a:r>
            <a:r>
              <a:rPr lang="en-US" dirty="0" smtClean="0"/>
              <a:t> – the pureness of a color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Intensity (saturation) </a:t>
            </a:r>
            <a:r>
              <a:rPr lang="en-US" dirty="0" smtClean="0"/>
              <a:t>– the brightness or dullness of a color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Warm colors advance – Red, Orange, yellow (stimulating, exciting, comedies)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Cool colors recede – Blue, Green, Violet (tranquility, calm, serious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Different colors express different ideas: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2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dirty="0" smtClean="0"/>
              <a:t>______ – calm, cold, formal, spiritual, pure, truthful, depressing</a:t>
            </a:r>
          </a:p>
        </p:txBody>
      </p:sp>
    </p:spTree>
    <p:extLst>
      <p:ext uri="{BB962C8B-B14F-4D97-AF65-F5344CB8AC3E}">
        <p14:creationId xmlns:p14="http://schemas.microsoft.com/office/powerpoint/2010/main" val="35974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</p:txBody>
      </p:sp>
    </p:spTree>
    <p:extLst>
      <p:ext uri="{BB962C8B-B14F-4D97-AF65-F5344CB8AC3E}">
        <p14:creationId xmlns:p14="http://schemas.microsoft.com/office/powerpoint/2010/main" val="275333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/>
              <a:t>_______ </a:t>
            </a:r>
            <a:r>
              <a:rPr lang="en-US" dirty="0"/>
              <a:t>– exhilarating, cheerful, lively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1857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Orange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/>
              <a:t>exhilarating, cheerful, lively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986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 smtClean="0"/>
              <a:t>______ – </a:t>
            </a:r>
            <a:r>
              <a:rPr lang="en-US" dirty="0"/>
              <a:t>aggressive, passionate, bloody, angry, strong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953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567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 smtClean="0"/>
              <a:t>______ – </a:t>
            </a:r>
            <a:r>
              <a:rPr lang="en-US" dirty="0"/>
              <a:t>cheerful, happy, youthful, cowardly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17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0542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 smtClean="0"/>
              <a:t>______ – </a:t>
            </a:r>
            <a:r>
              <a:rPr lang="en-US" dirty="0"/>
              <a:t>fanciful, romantic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861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09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 smtClean="0"/>
              <a:t>______ – </a:t>
            </a:r>
            <a:r>
              <a:rPr lang="en-US" dirty="0"/>
              <a:t>youthful, eternal, reborn, jealous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943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0896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 smtClean="0"/>
              <a:t>_______ – </a:t>
            </a:r>
            <a:r>
              <a:rPr lang="en-US" dirty="0"/>
              <a:t>restful, soothing, tranquil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493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4874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 smtClean="0"/>
              <a:t>______ – </a:t>
            </a:r>
            <a:r>
              <a:rPr lang="en-US" dirty="0"/>
              <a:t>mournful, mystic, regal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796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74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4610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 smtClean="0"/>
              <a:t>_______ – </a:t>
            </a:r>
            <a:r>
              <a:rPr lang="en-US" dirty="0"/>
              <a:t>neutral, depressing, negative, </a:t>
            </a:r>
            <a:r>
              <a:rPr lang="en-US" dirty="0" smtClean="0"/>
              <a:t>somber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2334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/>
              <a:t> – neutral, depressing, negative, somber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259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/>
              <a:t> – neutral, depressing, negative, somber</a:t>
            </a:r>
          </a:p>
          <a:p>
            <a:r>
              <a:rPr lang="en-US" dirty="0" smtClean="0"/>
              <a:t>_______ – </a:t>
            </a:r>
            <a:r>
              <a:rPr lang="en-US" dirty="0"/>
              <a:t>earthy, common, </a:t>
            </a:r>
            <a:r>
              <a:rPr lang="en-US" dirty="0" smtClean="0"/>
              <a:t>poverty-stricken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190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/>
              <a:t> – neutral, depressing, negative, somber</a:t>
            </a:r>
          </a:p>
          <a:p>
            <a:r>
              <a:rPr lang="en-US" dirty="0">
                <a:solidFill>
                  <a:srgbClr val="663300"/>
                </a:solidFill>
              </a:rPr>
              <a:t>Brown</a:t>
            </a:r>
            <a:r>
              <a:rPr lang="en-US" dirty="0"/>
              <a:t> – earthy, common, poverty-stricken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263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/>
              <a:t> – neutral, depressing, negative, somber</a:t>
            </a:r>
          </a:p>
          <a:p>
            <a:r>
              <a:rPr lang="en-US" dirty="0">
                <a:solidFill>
                  <a:srgbClr val="663300"/>
                </a:solidFill>
              </a:rPr>
              <a:t>Brown</a:t>
            </a:r>
            <a:r>
              <a:rPr lang="en-US" dirty="0"/>
              <a:t> – earthy, common, poverty-stricken</a:t>
            </a:r>
          </a:p>
          <a:p>
            <a:r>
              <a:rPr lang="en-US" dirty="0" smtClean="0"/>
              <a:t>______ – </a:t>
            </a:r>
            <a:r>
              <a:rPr lang="en-US" dirty="0"/>
              <a:t>melancholic, tragic, gloomy, deathlike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558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 </a:t>
            </a:r>
            <a:r>
              <a:rPr lang="en-US" dirty="0" smtClean="0"/>
              <a:t>– </a:t>
            </a:r>
            <a:r>
              <a:rPr lang="en-US" dirty="0"/>
              <a:t>exhilarating, cheerful, </a:t>
            </a:r>
            <a:r>
              <a:rPr lang="en-US" dirty="0" smtClean="0"/>
              <a:t>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/>
              <a:t> – neutral, depressing, negative, somber</a:t>
            </a:r>
          </a:p>
          <a:p>
            <a:r>
              <a:rPr lang="en-US" dirty="0">
                <a:solidFill>
                  <a:srgbClr val="663300"/>
                </a:solidFill>
              </a:rPr>
              <a:t>Brown</a:t>
            </a:r>
            <a:r>
              <a:rPr lang="en-US" dirty="0"/>
              <a:t> – earthy, common, poverty-stricken</a:t>
            </a:r>
          </a:p>
          <a:p>
            <a:r>
              <a:rPr lang="en-US" dirty="0">
                <a:solidFill>
                  <a:schemeClr val="bg1"/>
                </a:solidFill>
              </a:rPr>
              <a:t>Black</a:t>
            </a:r>
            <a:r>
              <a:rPr lang="en-US" dirty="0"/>
              <a:t> – melancholic, tragic, gloomy, deathlike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982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990600"/>
            <a:ext cx="7772400" cy="5410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Blue</a:t>
            </a:r>
            <a:r>
              <a:rPr lang="en-US" dirty="0"/>
              <a:t> – calm, cold, formal, spiritual, pure, truthful, depressing</a:t>
            </a:r>
          </a:p>
          <a:p>
            <a:r>
              <a:rPr lang="en-US" dirty="0">
                <a:solidFill>
                  <a:srgbClr val="FFC000"/>
                </a:solidFill>
              </a:rPr>
              <a:t>Orange</a:t>
            </a:r>
            <a:r>
              <a:rPr lang="en-US" dirty="0"/>
              <a:t> – exhilarating, cheerful, lively</a:t>
            </a:r>
          </a:p>
          <a:p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– aggressive, passionate, bloody, angry, strong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– cheerful, happy, youthful, cowardly</a:t>
            </a:r>
          </a:p>
          <a:p>
            <a:r>
              <a:rPr lang="en-US" dirty="0">
                <a:solidFill>
                  <a:srgbClr val="FF66CC"/>
                </a:solidFill>
              </a:rPr>
              <a:t>Pink</a:t>
            </a:r>
            <a:r>
              <a:rPr lang="en-US" dirty="0"/>
              <a:t> – fanciful, romantic</a:t>
            </a:r>
          </a:p>
          <a:p>
            <a:r>
              <a:rPr lang="en-US" dirty="0">
                <a:solidFill>
                  <a:srgbClr val="285E12"/>
                </a:solidFill>
              </a:rPr>
              <a:t>Green</a:t>
            </a:r>
            <a:r>
              <a:rPr lang="en-US" dirty="0"/>
              <a:t> – youthful, eternal, reborn, jealous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/>
              <a:t>– restful, soothing, tranquil</a:t>
            </a:r>
          </a:p>
          <a:p>
            <a:r>
              <a:rPr lang="en-US" dirty="0">
                <a:solidFill>
                  <a:srgbClr val="9900CC"/>
                </a:solidFill>
              </a:rPr>
              <a:t>Purple </a:t>
            </a:r>
            <a:r>
              <a:rPr lang="en-US" dirty="0"/>
              <a:t>– mournful, mystic, regal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/>
              <a:t> – neutral, depressing, negative, somber</a:t>
            </a:r>
          </a:p>
          <a:p>
            <a:r>
              <a:rPr lang="en-US" dirty="0">
                <a:solidFill>
                  <a:srgbClr val="663300"/>
                </a:solidFill>
              </a:rPr>
              <a:t>Brown</a:t>
            </a:r>
            <a:r>
              <a:rPr lang="en-US" dirty="0"/>
              <a:t> – earthy, common, poverty-stricken</a:t>
            </a:r>
          </a:p>
          <a:p>
            <a:r>
              <a:rPr lang="en-US" dirty="0">
                <a:solidFill>
                  <a:schemeClr val="bg1"/>
                </a:solidFill>
              </a:rPr>
              <a:t>Black</a:t>
            </a:r>
            <a:r>
              <a:rPr lang="en-US" dirty="0"/>
              <a:t> – melancholic, tragic, gloomy, deathlike</a:t>
            </a:r>
          </a:p>
          <a:p>
            <a:r>
              <a:rPr lang="en-US" dirty="0" smtClean="0"/>
              <a:t>_____ – </a:t>
            </a:r>
            <a:r>
              <a:rPr lang="en-US" dirty="0"/>
              <a:t>truthful, pure, chaste, innocent, peaceful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363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7772400" cy="5410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/>
              <a:t> – calm, cold, formal, spiritual, pure, truthful, depressing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Orange</a:t>
            </a:r>
            <a:r>
              <a:rPr lang="en-US" dirty="0" smtClean="0"/>
              <a:t> – exhilarating, cheerful, lively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– aggressive, passionate, bloody, angry, strong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– cheerful, happy, youthful, cowardly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Pink</a:t>
            </a:r>
            <a:r>
              <a:rPr lang="en-US" dirty="0" smtClean="0"/>
              <a:t> – fanciful, romantic</a:t>
            </a:r>
          </a:p>
          <a:p>
            <a:r>
              <a:rPr lang="en-US" dirty="0" smtClean="0">
                <a:solidFill>
                  <a:srgbClr val="285E12"/>
                </a:solidFill>
              </a:rPr>
              <a:t>Green</a:t>
            </a:r>
            <a:r>
              <a:rPr lang="en-US" dirty="0" smtClean="0"/>
              <a:t> – youthful, eternal, reborn, jealous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 Green </a:t>
            </a:r>
            <a:r>
              <a:rPr lang="en-US" dirty="0" smtClean="0"/>
              <a:t>– restful, soothing, tranquil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Purple </a:t>
            </a:r>
            <a:r>
              <a:rPr lang="en-US" dirty="0" smtClean="0"/>
              <a:t>– mournful, mystic, regal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Gray</a:t>
            </a:r>
            <a:r>
              <a:rPr lang="en-US" dirty="0" smtClean="0"/>
              <a:t> – neutral, depressing, negative, somber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Brown</a:t>
            </a:r>
            <a:r>
              <a:rPr lang="en-US" dirty="0" smtClean="0"/>
              <a:t> – earthy, common, poverty-stricken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</a:t>
            </a:r>
            <a:r>
              <a:rPr lang="en-US" dirty="0" smtClean="0"/>
              <a:t> – melancholic, tragic, gloomy, deathlike</a:t>
            </a:r>
          </a:p>
          <a:p>
            <a:r>
              <a:rPr lang="en-US" dirty="0" smtClean="0"/>
              <a:t>White – truthful, pure, chaste, innocent, peaceful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45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slidesharecdn.com/costumedesigntheateri-111101174431-phpapp02/95/intro-to-costume-design-theater-i-8-728.jpg?cb=13201875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1" t="40449" r="4696" b="14441"/>
          <a:stretch/>
        </p:blipFill>
        <p:spPr bwMode="auto">
          <a:xfrm>
            <a:off x="381000" y="1219200"/>
            <a:ext cx="3472874" cy="234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.slidesharecdn.com/costumedesigntheateri-111101174431-phpapp02/95/intro-to-costume-design-theater-i-10-728.jpg?cb=13201875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31302" r="44389" b="7604"/>
          <a:stretch/>
        </p:blipFill>
        <p:spPr bwMode="auto">
          <a:xfrm>
            <a:off x="5837382" y="413326"/>
            <a:ext cx="2392218" cy="31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slidesharecdn.com/costumedesigntheateri-111101174431-phpapp02/95/intro-to-costume-design-theater-i-10-728.jpg?cb=13201875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6" t="21224" r="3497" b="28870"/>
          <a:stretch/>
        </p:blipFill>
        <p:spPr bwMode="auto">
          <a:xfrm>
            <a:off x="5410200" y="3810000"/>
            <a:ext cx="2761672" cy="25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622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2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Looser – lower class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17431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6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_________ – </a:t>
            </a:r>
            <a:r>
              <a:rPr lang="en-US" dirty="0"/>
              <a:t>(measured by height of a human being)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278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Proportion</a:t>
            </a:r>
            <a:r>
              <a:rPr lang="en-US" dirty="0"/>
              <a:t> – (measured by height of a human being)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 – </a:t>
            </a:r>
            <a:r>
              <a:rPr lang="en-US" dirty="0"/>
              <a:t>equal distribution of emphasis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69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Proportion</a:t>
            </a:r>
            <a:r>
              <a:rPr lang="en-US" dirty="0"/>
              <a:t> – (measured by height of a human being)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Balance</a:t>
            </a:r>
            <a:r>
              <a:rPr lang="en-US" dirty="0"/>
              <a:t> – equal distribution of emphasis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652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Proportion</a:t>
            </a:r>
            <a:r>
              <a:rPr lang="en-US" dirty="0"/>
              <a:t> – (measured by height of a human being)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Balance</a:t>
            </a:r>
            <a:r>
              <a:rPr lang="en-US" dirty="0"/>
              <a:t> – equal distribution of emphasis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 – </a:t>
            </a:r>
            <a:r>
              <a:rPr lang="en-US" dirty="0"/>
              <a:t>bulk and weight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56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What type of theatre space is the performance in? </a:t>
            </a:r>
          </a:p>
          <a:p>
            <a:pPr lvl="2" indent="0"/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Proportion</a:t>
            </a:r>
            <a:r>
              <a:rPr lang="en-US" dirty="0"/>
              <a:t> – (measured by height of a human being)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Balance</a:t>
            </a:r>
            <a:r>
              <a:rPr lang="en-US" dirty="0"/>
              <a:t> – equal distribution of emphasis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Mass</a:t>
            </a:r>
            <a:r>
              <a:rPr lang="en-US" dirty="0"/>
              <a:t> – bulk and weight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945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4664"/>
            <a:ext cx="8458200" cy="3315136"/>
          </a:xfrm>
        </p:spPr>
        <p:txBody>
          <a:bodyPr/>
          <a:lstStyle/>
          <a:p>
            <a:r>
              <a:rPr lang="en-US" dirty="0" smtClean="0"/>
              <a:t>1.   What type of theatre space is the performance in? </a:t>
            </a:r>
          </a:p>
          <a:p>
            <a:pPr marL="1097280" lvl="1" indent="-457200">
              <a:buAutoNum type="arabicPeriod"/>
            </a:pPr>
            <a:r>
              <a:rPr lang="en-US" dirty="0" smtClean="0"/>
              <a:t>Proscenium, in the round, small theatre, large theatre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Different sizes will require different design elements.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Proportion</a:t>
            </a:r>
            <a:r>
              <a:rPr lang="en-US" dirty="0" smtClean="0"/>
              <a:t> – (measured by height of a human being)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Balance</a:t>
            </a:r>
            <a:r>
              <a:rPr lang="en-US" dirty="0"/>
              <a:t> – equal distribution of emphasis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Mass</a:t>
            </a:r>
            <a:r>
              <a:rPr lang="en-US" dirty="0"/>
              <a:t> – bulk and weight</a:t>
            </a:r>
          </a:p>
          <a:p>
            <a:r>
              <a:rPr lang="en-US" dirty="0"/>
              <a:t>2.  What is the setting of the performance?  Period, location, etc.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31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RSmgBXyR6RjXUMcxyo30ZzknKBQGucn1jmBKN-yfKxZfDzhn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658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2.gstatic.com/images?q=tbn:ANd9GcSBkM4tZZ7XOa-7uTAPl24qGgEsQCi-vxKa2KJQcYXbkCSM3b-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756"/>
            <a:ext cx="41222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1.gstatic.com/images?q=tbn:ANd9GcS2A9ivhwtoEisUryi-ltReC0sEPWfSYiQ6wANIrF36O9D-Ij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3380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encrypted-tbn3.gstatic.com/images?q=tbn:ANd9GcTlqId1gQ4lk6-peMGywTqk-IWRIUMm3oIEIjvLD536GAQGcmY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505200" cy="33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333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01597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data:image/jpeg;base64,/9j/4AAQSkZJRgABAQAAAQABAAD/2wCEAAkGBxQTEhQSEhQUFBUXFRYUFBUUFxUUFBUXFBcWFhcWFRQYHCggGBolHBcUITEhJSksLi4uFx8zODMsNygtLisBCgoKDg0OGxAQGy0kICQsLCwsLC8sLCwsLC8sLCwsLCwsLDQsLCwsLCwvLSwsLCwsLCwsLCwsLCwsLCwsLCwsLP/AABEIALcBEwMBIgACEQEDEQH/xAAbAAABBQEBAAAAAAAAAAAAAAAAAQIDBAUGB//EADkQAAEDAgQDBgUDAwQDAQAAAAEAAhEDIQQSMUEFUWETInGBkaEGMrHB8EJS0Qfh8RQjYoIkY3IV/8QAGgEAAgMBAQAAAAAAAAAAAAAAAAMBAgQFBv/EAC4RAAICAQQBAAkFAAMAAAAAAAABAhEDBBIhMUETIlFhcZGhwfAygbHR4QUj8f/aAAwDAQACEQMRAD8A8SQhCABCEIAEIQgASpEoV4gSMpE6Kahgi5zWlzWBzg3O8lrGyYlxAMDqtf4W4y3DmqXUqdXNScyKgnKTo5vJw5qatx9rsCcN2NKRVz9rH+7BB7ub9vRdBYMbhd80ZZZsinSjxaMDiGF7Ko6nnp1MpjPSdnpusD3XQJG3kpMDhab2VTUrtpOY3NTY5lR/bOv3A5gIYdLutdVChokgeAXPceaRqGoTnJJUVyAQhX8Y2j2VE0+07Qh/bZsuTMHd3s4vGWJndM4pSpsqRRe57MrSHObkdLmguBbJ0JI6wnSwuKu/xlVNMpIVvD0mGnVc6ple3J2dPKT2suh3eFmZRe+qqlKcaVk2IlASKejiMrHtyMOaO85subH7HTZVJIEJSFLi8U+o4vqOL3HVx1McyhpgQoSgJSI15fhCmgGoU2Mwj6T3U6rHU3ts5jwWubabg6WIUKhqgTsEIVvEYam1zg2sHtDA5rsjxncQ05MpEtIkiTbum+imiG6KiFI2l3S7M0QQMpJzGdwIiPNMaBuY8pUEiIQhAAhCEACEIQAIQhQAIQhAAhCEACEIUoCakbFDHWITQUjStal0ijQ0pzNUhQ1IX6i4jkIKRVl2BL+nwP1SVdvBDNEPT3zD5FV2MCEBCQWAqVvykdZUSewpuP8AURLoe35D4gqFynHylQK2ZcIrHySYc971HqCFGQlZqlqaqlf9f7lvImpSuZBISNTn6oUU1b9oeRiEpSJbVEiIQhVAEIQgAQlc2CQdQYPkkQAIQhAAhCFAAhCEACChOcFIDUBCAhAOQEITbACgIQPwc0eQEKE8t1i4Am8A7DSb3O3ikDd/S4NxGo1i/n5FUl2A9g0FrydQOlztpoefVK9sGHWuQZm2023GvkiiMx1AtyJm8xA3v0sEEwLH5hBg7To4f9QfROTuFEPsja2ff2EobTJIaASSYAi5J0EJWvh0wNZym41mDOo2T3UzAcWkBxcAR8pIizfAkTfQhJJIoStUtenBAdYixNg05Tk7sC/yu72999WwAbXHXwvHnMeSvB8g0OOihKmMeA9T9pUJTcxSIgTnJqclw6aLCNTikCCrLoAcmpSkSp9kiIQhUAEITgEAD3kmT0HoI+yanOCaiqAEIQgAQhCgAQhCABPeIKYE/VWQDQFfwXB6tSS1oDWz2lRxDadODBzu2PTU7AqpTsQeREDqCFe4hxOpUGR0Na1xcGMGVodYF2Xdx3cb3KbCMauQubndRKFZgDnNDg4AkBwzAOgxmAcAQDrcA9E0JXySdSdevihpggxN7gzBjYwZ58lV9jEInsqkTByy3KYm4MAjz1S0w45soMR3o+UNzNiSdBmy67xzSMqkAgRBEGQDaQbEiQZAuL6jQlQAtAXFg45hDSYaReQTIN7CxG+8J9DVogODoJmDmvZs2NOSMpIOl9NYQYg66a9I5bfxsnUqZNhF7XLR1i/h9t1DAd2k3JJcSTmJ714JLidZ8efNPFWGwIGoJEy4H9JvEeSu8A4McTiBRDgxoBdVqvgNpU2CXvdeLaaxJF17FgeAcPpUgKdGm8WArVmtqOqE6EF4vP8AxEXsqyzqCqrG48LnyeEEJ7nEmdzrYeFvKF6H8d8Bw8M7CmGYh1xTpAgPA1ApNBv1EAQZOgXnQPmPqiElNWVnBwdBH+fp9D6J7BpNt5JMEcoHUH1TZIkeRB5g+x19SlaLT+bD7hNiyjJahG0bzExq7QkmRBHL7muVMSI9TN5MwAOVrnQanWyiKZPlFUNTgkTglxLAAgpVM2g0j58p3D2kN8nNn3ATNtlG67KxVvEYIZO0puzttnBgPpk6Z2/tOzha8GDZR1MG8Ccst/c0h7fNzZA809loI1AaQdYIi/LbedULHdpoiUunFlNKAp6jP1WEk2Fh5ch/CjCS4V2XTsbEJQLSmkKVunn9lCAZUCYpKpUah9ggSpEqgkRCEKABCEIAciUJwV0rYE7b5BtIAbM3JvA2J6pmJu9//wBO+qZTeZBBIMyCLRyKUG0Jm6ylciFsIe4EibCI7o5CJgm5NpQ4JBH5+eChlkS1mwB3Wiw/UHOJs1xBH/JjrbBx1kFDyDBFic2Z0ZWy6YaALAQDyHe0ACTs3vBdrDdTA7rMrLc47ogXQysQMrhIIOUOnul0HOy9jYeIVCRtOmCDJiNbFwiYm2l48ZCHuzcgJgwIAm21yIbOnNMe6dvqSepk6pEAdb/TmmamJc1tKnVqmnmpms49nTyuaXPLAJqEWgdJkar0PFup4cl9eqamJcIFgahA/RQozDBc/VxK8UoVXMOdhc0i2ZpIIzAiMw0kZvESvQPg/wCIeG0Wl9ZtduII79V/+/mNvlcIjQG7bcyk5YO9y59yNGGa6Z1fAcAS51aq0UQTmLc2eq4NkzXq8v8A1t7oA1IsvFMQQSXNENJcWjkCTA9F7Max4pha3YPOFw4PYmvWbmqV3kSaTKbXQxt2y4kk5ojVeScTwDqTzSdEte6mXiSwkOIDgYmD4TbRTgi7bl3xwTnapV17Sm/DvaAXNc0HQlpAMiRBIvZWKTf9px6kDxLqJ+gcu/8AhbGYbG4J+BxbqjC1xq9vLT2QaHZLGZaAIItZzriy4bieHNEvw+Zr8tQnMy7XCLPaeRF0Y8u6Ti1TT+ntKZMe1JrpooJpTg6xEC8X3EckWsTrJkaWgQZ6yfTqtbfAga0EmACSbAC5J6BKIjr7R4yjNcnTcRsZ2vb+yRv55Ki7JHKV7TA9VHSbKleU7wLfZGxxB7s5v+MzG+i7jDcawLMPkNF1WtkDcz6VJwc4avLnHNEkwDO1lxdEmI2M+88la/1ADQCLgRPO9h4/20hMxZNt8ic+FZKvx7CHiDpJOg2FhA2FlSUlaoSVGAsuSW6VmiKpUKAnPOybKSVXwSBTUspCqEghCEACEIUACEIQAqcQmpVdMCSg2SBuSB6kBMdurGApy4SYhzDEEyMwzQB0urFXDjMWyCCwuaeoE7eEeStFXUfJFeShKBqpqMAyYuPK4/AolPQDXMhOkbSAQMwnWAJMxuZI1j3MgfsVG9TSITYj3TsBcm3XbwH3TE86GwuIvtcG3I29CUVXS4m5kkydTJ36qlFgLRAvfcbRAIMzvJttHWxmShiGz4TZWSoD0/DfEFOlw3D4NoDSWNeSBcvfDy42MmXCPDpC5bAUnNHZiXOLjncDJcAQXQDe8m+2qhquaDOYEWa0fKBlgARoLQPJVX1Hw7I7LLe93mju2B1MySRPWeRWjFhjibl5ff2M+pyyzJRXS93zLnE8XlfmpZWABwBht2vzC5aTmGVxtA1kayscsL25Rt3rm1xYAXjbXp5rjq73kZg4DLIF4i8Ec2zunYVtokgSCbWFiR4mJgkzCptUsnHktFuGPnwU6jIsddDcG48NoI90jmmbnlcmYECJiTEQtXGcLJbUrAjIIOt5cYADd+c8gVnspCLnfp9dkTxuLotjyRmrX7kAMQQSCI+9wdtkNCnYwbE69AfXbVApgSZ303hUrkvY/CvDQZ3t+FROcgu2snFtpV7IoV7uSjfYLQw/DHQ2pULWUzvmaXG0wGAkgx+6PMwDUr0XuPdY/KScoyuOhjWLlQ4SSshTi3SKoQVaPDqo1YWm0B5DHGdMrXkF3kOSjxGFcz5ss8g9jj5hpMecJW1+wncvaQzdJKAEipZYEJUigAQhCABCEKABAQhACkJwFtbpe0ImCQDtKv8ADaVWuRRa9g2a17sgMbAxEx5mE2EVJ15KTltVvog4c4B4c4SG321FxYm+mibiqznuLi6T8swASBYTGtlqYnhzqdFj3UqcESHNrsl4N70pzBwHKNLyqPD4NRgfPZteHv2OWW5rgE6CAYTJY9j9b7/nyIhl9IvV+358yu10HTp6IqNjwKSuQXOiYzEibuibSecJznyADslDBkwgmUsGZVw1j0t0V0vaRRUqH0ge3RDad7px1PmogpQHQ8H+HRWbPbMa79kwfMmwWmf6e4rOMlI1GyJdTq0ZAnWCZ/wuTpK1XxbxDWvcALnK4t+h/JWxejcf0mKXplOlJV8P9JuLcOr0XmnVp1abpIhzSAY1y7OidlWrYSo2ZY5g3NSm5sSCB38s/qIjQnLM7Nfi6j4BqPMfKC9xA8JNtFHWxtVzcrqj3NMSC4kWuNet/FKntHR38de8SlSEXcz9Vs0OMwBpexOa/LTVS0wJvAEz3ZDehm41kf8AaOiptat12Lc7DNaTYFzYEAfMxwsLf4RjS5ddEZZNUl5dEVfG0uyc0OdmdlAABDQGumJN9B9OqzX3PIAW5pW0nbjfyVplAWmeqZtlN2wjtxqk/eUiIQ1h5Lao8PZUswGf+Tg1Wn/D0NJcS21iJd7LPlccbpmrFinkVxOdbhiei1OH4Oo6m9tIteWwXNLabpB0+YHeVVZRY4gCTbUk/wA8ltfCTxRqVHE2fScwCJipYtJEi1iNd0jNleOLcex2HTqbSfKZz9LEOa9zmOc1xDhLCWG507u3RSf+Q4wHPdI/fMgcwXKXiWJzvOsyZLg1pmwsG2GmxKz2AS2bgkTMC0wYvHNPjO4q/PvMs8dSaX8C4hpBLZIiARO8X95URk7+FrqTFOBc4ibknlElQh+356qk5eswS4EATU9NKS0XBIlCUKAGoQlQAiEIUACVIlCkATyJHh7qNLKlAPAF/ZPpOO1ydtzy90yhVc090kEgi2sHVX8JxOpShtMhsWkMp5tZ+ctza9U3Govv8+pSTkuv5/wz7TfzTmt6/VT8RxlSq7NUe57ubiXH3UeDIDgXNLwASWgkTAJuRcDc+CEluom3tt/n8CkAD00lSUxOl7iVJiKTCM7TlBbLWanNMFoPIc+qgpPiAmyVMrF2Oe3cHmIvKbRokmANVYpUSRO2gXU/DeBBguATtPp3kfInPnWNWZfBeDzU77A9tgQS5tzplc0ggrv3f06wNRofTOKZJuM9NwAtYB1OeepS8N4W0vAXdYHC2jQALVl0sIeTEte/KPOMR/TOkXHs61UakZ2tJtzghNb/AEypNa1xrucc0FuQARHPMV6Ni6zGZiRMtgdCYuqtGox1J4nvAtI9wfqFinjlGXuN+LLHJCzzb4g/p6KNQtY5zmwHMIA7wIB5219lWxvw2WsYxsjLmdcgkl2UiYtt6Qu+fxM9uKRaTFIPD5EfMW5YVmqxtVtwMw9xyWnBi9b1ujLqMvq+r2jyocNc2kZGuhOgVehhZABF/svRMdhO6YYSBrAJAWJRw1Nxio4tBIDDqKczJIiY6DpyXSeJLlHLWqlymZeFoNZHdE8/FVuLse0d0SD7StNrGtqdnJcb3aO6YIFipcW+mDFVrgwC4LgHOO2QBtjP7rapeTTY5x5Q3B/yGaEkk+Dz0Eg2MEXBm8jkRoV2/wAF8Sc57GYgB1J2ZmaAC3tTcgi8z6xoue4lh6HasFMVgHgDJDajs5dENPdlp0FpkFanGeF1cEL0a9FwkMqHs3UnO1IL2Et0BMSduUrha3RvLBx4s9FpNZDHNNtq/BB8V5hWrUjUY4U8lKmQBmeCbGen3XOY4QYknKA2YA0HIcrjyWviMR/qH03sLnVjmqVS4QA6m2QQBYjug+gWNjauZxI5mTzO5t1WXDBxjGLXS+vX2NGdqTck7t/79yskATglKdVmUaU0hKgKrJAJXBIUkqABCIQoAEAJE9j7Ec1KryQxiE9zYMFLTAn8v0U7eaCxtNkmAn1aUGEjHQUtWpJlMSjt57K29wYcXk7D32SnVIBETvfy2UlOnefNTGPFIG/Iyv8AMkY6J6iPcH7KQyTop2Uy0Zi2ZkDZNWK3ZVzpcl2o+jTosa0mo9wzkODSGE2MEG0gDnoqD3NM5Rt680ygQSRET5xPirDcA4OIj8KdzNcLgVFKD5bvs6XD4oQzDs7EwfmLG5niJ7rz1Hj5Lf4XhXsM5ZB0gWXCcNwb6lVrGaib8o/B6r0vh3DCwDNOgAJBC6enblzRy9TGMOLuzT4c2HZiukw+KgLlXOLbKbEYlwaIKfkxbzLuiamKx9JznUu0Zn3ZIDudhvsufHFsgqgNggGMx1IIt4wsOqWMxzKryYOVxOsOy5deUgepU3GcYXuJFhtzI6rP6JPsfLUPHFKJd4HxDtqzi5oH+2G68jP3PoukGJp0RJZUe8hzmtYM0hokzyAAJJ5LjvhcRWk/tP2XYY2oRhsQ5sS2i+LSe80t7vWCfKVEopRDFNzZxeF+Iq78dTFLOGlwJYNGsIJeSf1eftKscYLczGsEnMXkkFoI2bBANod6rluFYOpUrsYxwY4vDQ+YAJdYz4rpsTLqmWoMtSmIeOZFi5p3BlXxO7sXmxxS3JHP4rHjDva4mQ7MCLz+m4UmI4jRfTY8tEOMRUJBYASCTkcJ/sbKH4vw8NkNu3QkA2JbP0C5nEuL2sJgTAEWEiQTA6knzScuaUG498GnDpYzjGb4Z080Kj2VaVN1PsXZg5r2w5wEsOUkNYM7Z7sb2JKyeK8Wrup5Kr3va6Ac73OzNaczRJMWde32WfjGPaYJDcr8pYCBFgcwHIyVHXrDJlaS4F0zyjmI5H3WTJltNdM14sNOLu14/wDfqMw9XK5pkiNYJBv1Chqukk+PLdAaUZDE/aViabOhYU9fI/QqWo1oA1kgEG2WNxzBRTIES2LG83d5aBOruBa2BEcv8q6ilFlG+UVUNSkX8kjVnaGCISpCqsBUJEIAROGiapRcHp9NSpguSGRkoa6DPIyhEKOSSbEWe60dOUgFQJU5jVd+syqVIsVqwc4WMAQtHg+GzugixTOF4APcATAJuV3/AADh7KYBaATzIXX0mllKW6RzdVqIwjtiJh+A0y0OygH82XNcdwRh7rNySGiLFpgWtr16L0Fju9YCfALE+KKBNNzWtALyGCdBOp8gCunmxpwaOVppuM02ziPhTAirX7N0d5rgJ5xt7rsMXwVtAHM6QBNxMAbarmeB0HDEUi3UOEbSAdT5Ar0DiVQFj5/adRI81n0uJKFNGjW5JekUoyOR+HsJlxDXN+Rzy2Y/dMDx09F6RSIEB0xG0LznBuNIglpID2vF92mR+dV22C4qKtPOBluQQTMfymQjxSEZcsrsdjiC7u6dVDim2F9klZ8mVE9/NalHgxvJbZicWYDUbaYiRzvonuoNkxMbTqOk7qTGgXO8+0BSvaLAcgkuPLInke1IThVng6f4/strE47s2Ocb2iOZKxsKIPgR/H3VvGulh6X9EbeAhkp8GPgKbu1p7EvkiIIAIM+x9FtcVYKjydwWiRrN9CoOE9/EF3JpvzJ/D6LYr0odIAneFGNItObqkcJ/UGWMpgaOLp65csfX2XPYnI3B0/lc57iSdXNDbERtJB/wV6RxXh7a+IwwqCzS5xEcoIsdbtAXFHhjanETRJYxpe6oWTAbIns5A1mNLWMLFqcct7kvNI62jzReNQb5jcn/AEc9iIdTNR3zF4aOQABJPWbKTheB7Rr3C7miWiJBLSCZG4i3mmYDBOqlrf0h2S2pLg5wgdQw3V3gIc0NdBs59rAnM3KQJsTmDfArn44qU05Lh/jf1OnK4wai+Vz/AEaJ4TTqNzhraYse69zmuB0MOFttysziHCnN+S41EEO+i7zhrcPkDWyHMYO668tECx9Ex2Ia0HsxqLwcvkRC6r02OUbdfscpavNHJthFur4f59/gecUsG45i6WtaJJ3JPytb1J9gTsoaj5m0ACAPzzXWcRwvaS8ZRH6CO7N7iIF/A6LHx5p90GkWQe9kcTIg6A9bzK52TBstJ/6dXHOcoqUo/Jrj6mJKUKeoGTAJ8SPqFA4LBKDj5s0KVhKCkTngbKngkSChLKEUg5GpEIVSR7UQmp7U2PJDAglSU2EFSYdk7gcplbbMG0ATHM6/SVsxYd3JlzahQ4IMCSNbLteE4wZQOi5/D4em4AEhWqVHJ3g60xcrrYZOBw9TKOR+xnV9vOn2WbxoZw0G8G94/LLKr8SO3rcH0VPFY8uECU+eWLVCMeGd8F/gbC2q6QdLEaXutTG1zlIB1EFc9g8aRb3Vk15VMc/VonLCbnbLNZ0iOqmweMyNyxaZWd2ika9WUuSrjxTNhuJndI6qqFN6lzJu4S4BVqd4SpH14Kq1nwZUFapKVKVFljs0KVfX0VrE1QGHyWHSr/ykxuMJbboqekSRPoW3Rt8IqwX9SD7afnNaTsWDuR5rk8BjDnibFvvb+FpOr359d03FNbRWXHJSJcVinCq1wcbAg3M77rlMUy5dAfUdUNXPJ7t7ZgNdz5rXx+Ly6ei5v/V95x+UiLjaZ/hZs81fJ0NHjlVor8Lqhjs95aWO7py3APNbHDOKtdmpuy9ka7qxzGLnKbQJs6NCsGm7L3pPPcGfuijVbc85vrO+/Vc+MtqS+J2dilK/gdvieLMqPhuVgItG5Fo6lUKmPDdBJ5gkA+RFlzTMc4WEeisf/pP8fCT/AAVrWoTRkelak5fv2bRxtJ4Iu09e9fplvH8rKxdFpMCHXvFz6G6rux5OuvPX1BTK1edfUW+iVkyRkuTVj9JBlbE4WLj88Qq/ZndTVMQeZ8DdRGqudNQvg2Jt9ojLU0hPJTJSZJFkIhCEskQoQhQAoS5kIVk2gHsqwrjMdzQhaMWaSFzxxl2WKfEG8z7p/wDrhNifdCFqjqZtCHp4JjHYoncqyyuUIWiE2xGTHFIno1VYbXQhaYsySghwqqRlZKhWsTKKLDKqsMroQmJmaUUUq1W6YaqEJbHKKohzpKlUDZCEpjVFWO4e8F08hP2+60mVs1x5oQm4mIzxVtlHicj6Bc/jgQbRp94QhJ1HTNuifCI8gy3NzcRNx/KdXY0U6YbrculCFjfn4G/2P3/2RVKfL+FBnhCEufHQyHIMqXv67qNzuv1QhZ5ZHQ1RVjcyQnkhCQ5MuJKSUqFWwElKhCA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516063"/>
            <a:ext cx="47434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5497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data:image/jpeg;base64,/9j/4AAQSkZJRgABAQAAAQABAAD/2wCEAAkGBxQTEhQUEhQUFRUXGBcYFxcXFxcXGBgaHRgXFxcXFxccHCggHBwlHBcXIjEhJSkrLi4uFx8zODMsNygtLisBCgoKDg0OGxAQGywkHyQsLDQsLCwsLCwsLCwsLiwsLCwsLCwsLCwsLCwsLCwsLCwsLCwsLCwsLCwsLCwsLCwsLP/AABEIAMcA/QMBIgACEQEDEQH/xAAbAAABBQEBAAAAAAAAAAAAAAAFAAECAwQGB//EAD0QAAEDAgQDBgUDAwMCBwAAAAEAAhEDIQQSMUEFUWETInGBkaEGMrHB0SPh8EJSYhRy8RaCBxUzkrLC4v/EABoBAAIDAQEAAAAAAAAAAAAAAAACAQMEBQb/xAApEQACAgEEAQMEAwEBAAAAAAAAAQIRAwQSITFBEyJRMmFxoYHB0TNS/9oADAMBAAIRAxEAPwDyvG0aJANEuBJ+UidrmdhOiHOarA/wUXIAcyPfr0KidNTr7c1OjXyuDokDUaeN1pq1aYdmZJB/peBIte4+qAMEJyZVuJa0EZTIInTQ3t1091RKAHlIlNKaVIDojhMI+q0BjXOMkAATfWB6z6oapBx0vHLZQwE9sEjlbY+4sfJQhSlJADQpSmlJAEi86SfUq3BYjI6SJHIKgK2nhyUEojWeCe6IHXVVlEKGGabWzeKznD8iosKMyUK51A8lBzSNQpIFUbceA+gn3UA1XVRp4D6fmVBAEIWmrii4XDBaLA+usSqEkARhLKpJggBoTQpJIAbKlCdMgBAJ8qUpSgCZCnEp6wUWFAESFAhWlRIQBApQpZVMMCAKoShThLKgCCQUoUqdJzjDQT4KQK4ShEWcMIu9waPUqfaUmfKM55lLY235MNHCudoD46BahgWt+d32UqmJqOsO6FQaY/qco5DgnUrMFmNn2/dVkvdbQchYJxVA+Vs+KnkqO3joFIdlbaOUyXAH+bBWPDX94ajUfdaKHCCdZ87Ld/5YACZ0GyRzSLI45NdAdpGzyPHT3srRm/xd/OijVZBNt1fRoXE0/Mcv4EwhKu1oIFSmR3Rp1v0O6qOEpO+V+U8j+60Yyo57nEudIy6ibABv4WQOdya72SroZ0M/hTxoQ5ZamHc3VpC3tqgf0ub1H7K5mJOzgf8AcP8AhNbIqIGhKEZqAH5mDxCzvwjDoSPH90bhXEGwkQtrsA7Yg+yofQcNQf54KbIplQYnyKbEiVJBW5qYBO5RQBpeqoVxUCgCJKYqUKKAHBUgmCk1ADNbJgAnwutTOGuiXEMHN34Wx7yLNLQOTRB9VUKTXa5j5z9ktjqJV+iznUPoPRSdiqhs0Bg6WVzcLHytI8p91Gpht3Zj4qOBtrMbw2e+4uPRO1/9rfMrQcPEGIWmlQAeGm4/hRZCgzC2g52pPkteG4QTc/lFafQK5rT4KmWV+DRHAvIKp4QCoGn+WRNmHaNAqnUf1Wnr9iijcOqsuWq5LsWLvgzNYnr0u6fBa+xTVqVj4LP6vJo9Pg5LEi9uaL8OZ+nJHMflZalMZyDz+yL8MoZgABvrB2391ulLg5yVSdlXYguILY1+bfYFZa2ApuB7gkbhHMRgHCTIIj+0tI1OpMHQ+iv4Ng6b6gFU5GEnMbXtYeqplk28lkYqfRxX+gMSCVFlF9wCD0IXZ8c4dSbVihUzU8sm4MGTYH0KGswDcs6zvCsWdNWK8DTpHNPYQbtv/iYU20HnY+cFH62BEiWgxGqup4NvaxAiDbZRLUJIeGlcjm2UHD+kjwKupvcNfsulxOBZlMNCH4TAA0wTcmefMpY6mMlY8tHKLoE4zFNDYfTBkGDAQNGfiGmGloH9vjug5WqFNWjFkTUqZBNCcpJysvJTJiUkAIpkpTSgCQThRTygDrcHRD6bDvlbPohvEKUEAcyEV4K4Giw9I9CQsXFtT/uHuFkhJ72jdOK9NMwgHr6lTY29/qppBl1fZSkX1aEtEAkz9ipClleJB++i3cG4iynUy1LBzbOgmDJsehhR41i6T6tM0nNc68lhkRtJ5rL6k9+yuPk1OENm5Pn4Lqccvp+f5KuIykhwIIMEFAsXUcXhjYb3SSc7Wn5SQQJB1gyn4O5zW/qEOl0T2jSRaLEu9lLw8WKs9SoKvcC9hHP7H8opmi8HSTp+UOZQhzRb5hoI1MfdWYqq4PFNozFxY03ADWEiSb3MTAGkdb55QUmki9TcE2wk+mREtN7jTTn4KqrpobzGkafz0QLgfDq1HtXEZhlEtzanM2d9QM0dV0lKnMnnJgnSyqy444+bsfDmeT7HNVWBlQ1HxlBgguynQac/AIhwqp3QRJF4Exrp5aKzE4Gm9lYvaTEmQ2csNBJ9uav4EA6m12Ut2aDrGyveW4X8FDx1On0yzEseZFRjqZAboZBEd03J2m3VTABGkbW5WW/iVQOql4mC0AT0n7ELNVY6DlEuDSRabgEjTW+yzrK5JWWrHGPQPqYQnpF55hSwuEdliS4X+o0lEOF4apUa8vgQ9wbm7roGh6+PRauGYgOrik5txMk6GBePbVRPLJXFeB4Y1xL5BRoRAIvO+15UQxoNRzhmDQLSRqY1Wsu/VrB0Qx5voA2xH3VAEsqEXkM85dokcnfP2/Zel7HRRnpva7I1zSBN3SNQOfVTweGikwW0T4bBvAecjtI0PO/0V1au2mxma1hO0IyS52Q55/PgnCuN0zi/isRVA/xH1KBSjfxa79c+DfpKBkrtYP8AnH8HC1H/AFl+RpTFJJWlJcKZKfsT0SdVTdqgkcUeqQphRLynDXHmgBnNTQlUpkapUx9D9EEBzguNLYZEgSba63+q0cSeDJHRBsG8tcCN7eoCJYwySRvHRUuC3WaYzbhTKwrW6hUgq1hUsEba1MZQ60tmD4yB7lBsG2KgHW6K4h/cHj9lgwbC2sM0QCZJIi4MeOyTHxFj5XclX2NtTCZ6zHMBOxEgQAI+6ng+B1gGhzDaox2o0gzujlN2GzU3Bw7rTOtza5jxPoF0nAsBTxTyylUDXQHR3iCJAd4ajmsuTPOPCRasEZPc2czkuNznbP8A79PSFXxThzhiGODXTmYGw0nNlMu2/wAp8ivQXf8Ah9UzT2tNrRBiHOMhxcTt09FmY7JULRUOQOgujabnKsmTUvC1KuzVHFHNFxT6BNfhTRQbQp0xTIae0e9hzkSJ+buOnpMS3wWfA4Ts2tp2gBzRFp+a46LtviridOqyaLjmDSPlixi0nrC5DBl3Zhzu8bnMTJ3ECypyZVKLSfn9j4sTVSaow1H1qZLWUO0FUSTnytAIywXZTfVV8KdUJLXAAiBlaQAwaNAJ1tv0RkOc97HGGsDItJMyT6X6rLiqVOk/tHEGLgw4STzItOtlbCS+mu+yJQ7lf4NjaEEjcajrb+ea0YTFdk4uyOcSCIbE/M3rdc7heJuFUNc3uPdAJJDgTuBy2uQjQx7abuYGUATPI/ZS8E3x2VqaTthapxyRBw9UcyGMB9Q/7K//AKhZF6Nbochn2qx7KniPEKTA1zKlN0gyHPAuOVisp423sg+GyQCWyCeuiyNS/wDJfcXxZy/EKPb4rEB+cMeGOANiNgT10V1NmRjw0kZSwA72JvZE8RWY+q8sg/J46Db1WZre7UPJzbe33TTyvhP4XBdixKn+QlgeLU202ioe9vogXGMuIqNp0tH5s5EXIuyCdrHSNQoYimPYoFWJDnua4gg2I1BHI+iv0uNNuS7F1a2RpAb4q4bVo1B2oEEAMIIIIaAPUWQQo18R4ypUNMVHl+UOgmN4/AQYruQ+lWeeyfUyKUJ0k4hcKbepTkAaBRJA3lI1eiCSwP5JiTdUOdKYoCy5zgRdNTy5gLxN1UpM1QQbWFkjLm13KuxBgkXIhUsfUM5ZA/xH3Vpw8SXODbbmSUrLEWMdPqPolTqXKzsMaGRzIhTYblRQ1hFzS5o5CZ9tFpxfAX9m2u5ncPZwZFpgaa7e4VGGfFosdei7LB41rKbWOBJ5zAI6t3OiyZcrxs248KyoCcA4PTFWalNrsrXuDXQQXNYXAOG4kTC9U+DMI00RWhjKkmS2mxszBjugW0XIcB4VUdUDmZezPaSXGHXDh3QBcCRuF0hw1emzsWh2VsuLmj5p9x4LHlzN8miGBN7ejoOK8YFNly10mIuL21uY2C5XD8RguDXFoknNlBBd/bfa2qY8LrvgCk8tsXEiLawJ1JIFhsjB+HnPZTt2ZbmJMakkwNdIWZqUzXsw4Y1d8/YE8TpBxMQ0OYxxgWEsa50DzJhYHMawEMJ7MGxdEwSY85RGri4ztyhwhrTr/S0NkQek+aH8QrB5Ywta1p7sNEZoBcJvc93VUYopzUE+XImbax7vCX6KcVUqmhUdTzDK28CYEO32NrHos/GqpOHql0DIGw4bS9o15gGFsfg/0araMhzmkfMReDYnzOvNW8S4c+vhqlNzyXubTBe7o9g26Su48EoPdJ8JHPlqIzxbYrm3+ekcO8h4uefkYiy6f4KqCXs7NlQ90DPFrPOpCH8b4U6l2YaC8lobIaRJFpIFhIj0JUvhVxp53uIaSQADa4aSB4nPp0WXPJSxNxY+Je9JnUYTBYeu6XUHMzZiHNeQ3uxIytcI1Gy08W4RRbSeWsEhpIMRsYi6x4HiDKbWHNmhjgQ0FxDnPJIMcoHqE9bjjK7XUmE5i1wGYFo0O5K5/vpWa3BbntRwvAnP7dzrkF8OJv4fRdjicowrcupJk8zIn+dFgw3Bm4dhdLS9xzOl2gzEWGka9ZV2KrD/AE9ININzPS5MeKbUTWWdx64Q+mxvHD3fIHxGYWKBVqnzeJ+y6DFvlcq8akhbtGrVsz6+VNJAbjFSXDwWCVr4me/4ALIuvHo4Muxkip0WSY091opYPNMO01sf5spIozEJgrBSK24fhzjtH85IbQJWDlYyiSjD8DTaJe6eX/GqY8QaIDGTyPyj0S7vgbb8mShwtx1EeNlo/wBBTZ87h9D6aqBxlV9gbHZo189VZR4c75nQ3nm1/mqi35ZKS8Ig7FNAhgdprJb9LqOGwwMlxAA1t91e+pRZYTUPXRZq/EXusLDkEL7A2l2WPxdJvytz9Toq6NcvdcAcosP3VVOirW0iTZTSF3MI06J5o7w7hOKrtLhXZTZmLWZ7l0a5QGkwNJQnAUHx3hbbmvSvh3h4GGpF5IMPiNYe4uGm1wfRYtRPb8HQ08L+UbeBYZlFtNjqmctAuARJ1JNraldDTx1KZnpogowwDiSbNF5aD01Bv+6k7BMIiQBGbR30jWNtVgcjW4fc6anxSm25fb1Ok6eCzY/i5cC5jxkadjBvEZpHihWHoMlp7svaQCQ6wDSO9Le7bnEymdSBpP70ZoaBkLbtIJMEA6DUcim3yoq9KN2cpUyPxdZj2g5Wsy5jUF473yOHSx5ILRoOpk1ZPznJMkaPGhOkO58kR+JaDm1mOab5Q1xmJLe6djeIHkrzg8zA17v6p1naOQukeXZUlwXqCkmmY+D42uO7+mZMzDh/9kSxGNrZHNa2nLhE5nWuDpF9FPD0G2ayOSvw2CNQ5WlswSJMTGv1CeWtyT9vgqWljHkx4ttR7Rlp1OuW8ne9rCEPpYRoinmNM2cZc5uoI7xIMnuRut9UkTFQGIlxfAvoRffWEPxdbODT7TtASfl7xEbZjsVSlK6Zs9Ootpdfb+y+vwWtSbnNRtMBwh+a5BIAMyIImdNlRhaTGOJzBz5u5xDs3ORO6zcQxVJtJgbmz90lpJPU2kjVUOph8uLZnc+w0VncPhfgTGrmvLCjS1ubLTZJBEkPdE8gXEBYmvygt6i/ly80KxeDbfugeAhW9iA0DNcC5ndNHCmrv9FmXPNOmv2aq9Q6/TwKBuIAuRzV1bEvE3DrRex8ygmILh8zx0a0bcpW7Bh2o5Wp1G5mDHOmo7yWdXVGySTukGrcjnMfBt73kiHCbBxO5j0E/dUYCg5zsrAXOOgGp3XaYX4WL6VPPXYxwElp1E7EFw5fVVZJqPZZBWckcYwABrST0sFScdUMwcoOsa+qubgIGZzwJ2CnSxFJpDWATOpkjxTcEc+TNRwTn6D/ALnWW+lgGaOLnuGgb9YF0ZwlOk/+vO7kSW/zwkomKMWAA6NAA9Vnnnrg1Y9NfJyOKxTqdm0iyNy2POUMfVe+5JP0XoJojx8PyslXh1Nxu0eWvtCWOqS7RZLQyl1I4puH5rTSw5Nmgk9F0Ffg9Nty7KORP3Wjh7qZkU7R0hWPULbaRQtLJSqTQKw/Bzq8wOQ1RHC8PMAtY6DZsC58XbLfWo5hGi18LDs4zGQ1py6iNBpppKyy1Das24dNDco/sx4TgVQ1aYe2GF13AgiAMzhOxiwndb/ibjOKw/fomnkc7KxjqbXEABvW1zoqn4h8dqS8AlwyzDcrT3SNpAPte2mbjtc1cO1sgvDpGxvGs3BlJGblNbqLcuGMYN43/oMd8e45hOZ1MHkabLeA2Sd8bYkgnt6Um8dnHoctkX+HcNlomWtc8uJOYCbx7Ivkb/YJ/wBhPvEIyajHF1sKYYMrV7zj/wDr3GOGXtGeQa0+ogrqvhP4iqVTWbXe3tWhvZwADEBpJvtm16rB8S8P7SjlhoJcPlAmJlY+B8ONGsamsUsgsDJhtzfmPZS8mLJjbqmKseWE6u0dV8Q0MzqLwPmaZ8ZH5WKq7QcrflWDGVDTyvggXBIAIK55mLruNhSN4u54P/xiVhlB5OvB0cElB3I7jg+Pp0WOc4gkCzQJJJEkzHdvA/7Uc4hxHD1G0nUzSBDmlwMNIG4MjTmvK6tPEueRYENEtD3AC5AIsnazEiYcLa/qAx/unRXKL21aEyOMp7mmewNxGDd87sM4+DR7FAOJYrDuY7LSpsBtnaGEjytG3uuEouqlxzCnULQ0gtdl1zdL6LSOI1mtLRTIAuA11M3zCdfE+iG23Tr9CbGlcJP+b/w31cFNbJ3busf6Yudlj41wuQ0iqwFpnLoDII3IuNQFkw3FC2ozLTcCImSMov0N/Lot9Wuwul9PMIgRmMERDpAECZURhKErJnKOSPu/k5WvgalJxa4vh9gDOkDnYWnzWxrszfr4glW46m6rUL3AkgAAmL76AActlYKQjl0Wxz4V9mRQcZNXwAeKVMsRqZQc8yivFj+pHID8oe5q24/pOfl+pmcrVS4aSA4kAO05+ipc1HOH96izextfYlNKVISEbZVw6scKe0ZDiLXGgIvHW0ea6LhXxA94dLaVjdz2yST52EQudrsEOHNpuBuDKWFjIJLm+AF7AG/kqpJSXJcrjwjnnPc7mVZTwx39Foa3ktNHDF2gKvbM65MtKoWncfbyRPh3GajLZjB2/IQ8teCWiHQdDf2N/ROKjdxHhce90koqS5LoScemdfh+Osd3Xtta4t/whnEONEuLaUNaDAOpPXkAhtOnN2mfD8KhrbmeZVMcEE7NEs82qNDnlxlxJPW5RT4cbNYCYlrtfI/ZCBUGw+o/dbeFVSKrD/kLRblpCnJG4tC437kdm/B9W+sfWEqWEe0yBO1r/RRo4qSflduQHQfRagwWtlOtwfSQFzXA3xyOLsDFlUUTTNMBxcTOYkRuYIsYtF1VTwJsX3Otl0uYwCCY3E/mU8TFmHxA+tlLvwQmn2BKdGNFbfkEUawGxaJ6ZlB1Fp2cDysfZUvG7stU0DySlTAHSdUR/wBBfWw1MRHTXVZDTVbVDJpjT1Q5robTOsVDbzP7IkAhraJcLG7X9fNTj7GfRW97nVjDwwkNmYvclWu4XVIeA4EP+aA29gOfIQsGOc+nUlkzli1tXADXxVZ4tWBhwaepp/8A5K0PFkkk4UIsmOPE0y7F9oHPzimHANkEG/zEEGDG8+S5B1c9pUcORIGoEuAt6lGeJ1s5c6bloAhuXnsh+L4c6c1tCI5zPLxK36eO1e7s5uqluftNPCqruzqOvdoIO85iDHOwXofw9VZWpFxYJDi03JuI3nqvO+Htc1lSZu0EdNRA6W0XR/DHGDTY5mQQIiO7tHUbBLlgnbGxTaUU/j+2dRiOHMOktPjPsVz+OoGmYd5HmOa21fiA6imPMz9kG4txFzg5ztYgbAco9VQsd9F8siObxNXM5x5kqgqwqK6SVHKbvkqe2yMcIbOHaP8AJwGh3m87ISdEV4AZpEETD+U2jkln9JOP6h3vMi8XiIy62NlhpuLZbJsTy/myIYsgzlgQJB+X6yheMnNPMAqIKyzIy6lhwNbrbTqKhrlaxymQkeAbxSkM5cbTuPDks/bOOsPHv66ovUiVQ7AMNx3T0/ClS+Q2vwZWFh0Jaetx7aKNYkm5mw9Isr3YN7bwHj0Pl/yslV0HR08iLhSqJYS4LhhUqtYSYuTHIBdq+jQp5W0wxrb53OMGbQSdTvZcV8PNq0qoqtbsQQ7cGPQo4fiGHuzUXfNaI5DU+M+qy58cpy4Zr0+ZY48x5DtfE02MDKdN1Q2lzwWtg8p+yrw1CebfAkfRAqvGHPB7uWZOsq7h1Z8SS6+gJKzTwVHjg0Rzbpe46tj3AayOsH7KYq82t9whmGqmO8r+2WJucfJp2wZt7Ztpa7yII91ZSqM2JaTuQB5Dqh7qijnR6kqI2I0YmtNhZvKVlT5kxcFXbZZSoYuWPDVbvA1zH6BacyiUy44AH41uapF7NaTBiYdIBt0VNei4nRw8g4exC2OwpLi4kQQBHhP5Uuw8fUrTGdJUVON2Aq4cM4EkkRBBuYMSi2HaAwA+Jnmp4ekZcb/Nb0An2V5CaeW+CtY6dg/GxDbA30i3QG1wmpUw0RAneOa1V6IdEzZMSAmUuKFa5spcwIVxtwDQOZ+n8CLkrn+L1JqRyEet/wAK/ArkZ9Q6gYFEqbiolbznkXLZwBwyPBBIkWGvJYSr+Bu/9UaiAfqokuAi6ZrrC+Ul3PvaR4fzRD6okCLkSD9kQrsgDMDe4k28FhYRLhsNI/dLEskUB0aFXMxLhusoKmCrKKbNf+pnUKxmLA5hYgU8qNqGUmFKWKB0IWgVZQMgFIOcNCUjxosWVnSUnhXgNOoC5mnxB41grfQ4lzBHuqZYmXwzoNsos/tWyk4DSEHpY5h/q9bLWyuNoWaeN+TTDLHwFc6k16GCupiuqHiZcsqCOdLtVh7dLtknpDeob+0TF6xisl2qj0xvUNmZMWrOKqftVGxk70XJ5Wc1EhURsZG4vc5Vlyrc9VOqJ1AhyLS5VvKrL1WaqtjAqlNE6hXK16mZxdzJRriOIysd4R62XPStunhSbMGpnbSJlRUUpWkyjFW8EPfeOh+qqKlwY/qnwKH0C7Nr3Ce9mHILBi6kuk78kQruce93SQYkQdNJHRYqrWwNPY/UJUPIykpAqsvRSlwyKRqVXCmNgRJPK3XknboSjDKcFQBUgggnmTyoBPKAJBykHKtJBJbnUm1Y0JColIoA3U+IPH9U+IlaKfFjuPRCZSlI4RfgdZJLyHmcVadZHl+FobjGnRwPmuZJSlI8MSxZ5I6xtZSFZcqyu4aEjzV7OIvHI+I/CreAdak6XtEhWQEcV5j0VzeJNO/sl9Bli1CDPbp3YhDGYkHRw9VM1EnojrMbu3UDWWQ1E3aJvTFeVmg1lB1SyozpOcmURHMx8VrWA80OJV2PfLz0gKhaYqkZZu2SlMEySYURKbhbv1h1keyUqvBmKw8UeCArVa3NOwJnfWdlS9gmwB6ytNTEFsjKCD+02H3WJmS+Ykch/AkRYwjxTB4egWvAcHE2Zq2Rcm+nqgGNxrqrpcbDQbD+c0kk0ULLspDlY2qUkkwpYas7Abb+uuqm0ykkoJHCUJJIIHTJJIAUJkkkAJOmSQA6ZJJBI6ZJJACU21SNCQmSQCLm4x/OfEK4cRO7R6pJKNqJ3MtZj27yFcK4NwZSSSuKHUmCHGSSdymSSTlQ4TpJIAaFRTMVAeoSSUgFcc0g5hpy5fyQsz8S47mySSVDn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790700"/>
            <a:ext cx="4733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584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819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 – the relative roughness or smoothness of an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8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Looser – lower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Consider psychological influences 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 – </a:t>
            </a:r>
            <a:r>
              <a:rPr lang="en-US" dirty="0"/>
              <a:t>infinite, eternal, feminine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__________– </a:t>
            </a:r>
            <a:r>
              <a:rPr lang="en-US" dirty="0"/>
              <a:t>unmovable, unimaginative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_________ – </a:t>
            </a:r>
            <a:r>
              <a:rPr lang="en-US" dirty="0"/>
              <a:t>uplifting, secure foundation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________– </a:t>
            </a:r>
            <a:r>
              <a:rPr lang="en-US" dirty="0"/>
              <a:t>calming, restful, wealth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7398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307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 – </a:t>
            </a:r>
            <a:r>
              <a:rPr lang="en-US" dirty="0"/>
              <a:t>silk, satin, finished, ex. upper class, good guys</a:t>
            </a:r>
          </a:p>
        </p:txBody>
      </p:sp>
    </p:spTree>
    <p:extLst>
      <p:ext uri="{BB962C8B-B14F-4D97-AF65-F5344CB8AC3E}">
        <p14:creationId xmlns:p14="http://schemas.microsoft.com/office/powerpoint/2010/main" val="1121967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Smooth</a:t>
            </a:r>
            <a:r>
              <a:rPr lang="en-US" dirty="0"/>
              <a:t> – silk, satin, finished, ex. upper class, good guys</a:t>
            </a:r>
          </a:p>
        </p:txBody>
      </p:sp>
    </p:spTree>
    <p:extLst>
      <p:ext uri="{BB962C8B-B14F-4D97-AF65-F5344CB8AC3E}">
        <p14:creationId xmlns:p14="http://schemas.microsoft.com/office/powerpoint/2010/main" val="33515159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Smooth</a:t>
            </a:r>
            <a:r>
              <a:rPr lang="en-US" dirty="0"/>
              <a:t> – silk, satin, finished, ex. upper class, good </a:t>
            </a:r>
            <a:r>
              <a:rPr lang="en-US" dirty="0" smtClean="0"/>
              <a:t>guys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 – </a:t>
            </a:r>
            <a:r>
              <a:rPr lang="en-US" dirty="0"/>
              <a:t>burlap, bumpy, rocky, ex. Lower class, villains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548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Smooth</a:t>
            </a:r>
            <a:r>
              <a:rPr lang="en-US" dirty="0"/>
              <a:t> – silk, satin, finished, ex. upper class, good </a:t>
            </a:r>
            <a:r>
              <a:rPr lang="en-US" dirty="0" smtClean="0"/>
              <a:t>guys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Rough</a:t>
            </a:r>
            <a:r>
              <a:rPr lang="en-US" dirty="0"/>
              <a:t> – burlap, bumpy, rocky, ex. Lower class, villains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11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Smooth</a:t>
            </a:r>
            <a:r>
              <a:rPr lang="en-US" dirty="0"/>
              <a:t> – silk, satin, finished, ex. upper class, good </a:t>
            </a:r>
            <a:r>
              <a:rPr lang="en-US" dirty="0" smtClean="0"/>
              <a:t>guys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Rough</a:t>
            </a:r>
            <a:r>
              <a:rPr lang="en-US" dirty="0"/>
              <a:t> – burlap, bumpy, rocky, ex. Lower class, </a:t>
            </a:r>
            <a:r>
              <a:rPr lang="en-US" dirty="0" smtClean="0"/>
              <a:t>villains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 – </a:t>
            </a:r>
            <a:r>
              <a:rPr lang="en-US" dirty="0"/>
              <a:t>lacy pattern, chiffon, fragile, vulnerable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14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Smooth</a:t>
            </a:r>
            <a:r>
              <a:rPr lang="en-US" dirty="0"/>
              <a:t> – silk, satin, finished, ex. upper class, good </a:t>
            </a:r>
            <a:r>
              <a:rPr lang="en-US" dirty="0" smtClean="0"/>
              <a:t>guys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Rough</a:t>
            </a:r>
            <a:r>
              <a:rPr lang="en-US" dirty="0"/>
              <a:t> – burlap, bumpy, rocky, ex. Lower class, </a:t>
            </a:r>
            <a:r>
              <a:rPr lang="en-US" dirty="0" smtClean="0"/>
              <a:t>villains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Delicate</a:t>
            </a:r>
            <a:r>
              <a:rPr lang="en-US" dirty="0" smtClean="0"/>
              <a:t> – </a:t>
            </a:r>
            <a:r>
              <a:rPr lang="en-US" dirty="0"/>
              <a:t>lacy pattern, chiffon, fragile, vulnerable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22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Smooth</a:t>
            </a:r>
            <a:r>
              <a:rPr lang="en-US" dirty="0"/>
              <a:t> – silk, satin, finished, ex. upper class, good </a:t>
            </a:r>
            <a:r>
              <a:rPr lang="en-US" dirty="0" smtClean="0"/>
              <a:t>guys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Rough</a:t>
            </a:r>
            <a:r>
              <a:rPr lang="en-US" dirty="0"/>
              <a:t> – burlap, bumpy, rocky, ex. Lower class, </a:t>
            </a:r>
            <a:r>
              <a:rPr lang="en-US" dirty="0" smtClean="0"/>
              <a:t>villains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Delicate</a:t>
            </a:r>
            <a:r>
              <a:rPr lang="en-US" dirty="0" smtClean="0"/>
              <a:t> – </a:t>
            </a:r>
            <a:r>
              <a:rPr lang="en-US" dirty="0"/>
              <a:t>lacy pattern, chiffon, fragile, vulnerable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________ – </a:t>
            </a:r>
            <a:r>
              <a:rPr lang="en-US" dirty="0"/>
              <a:t>leather, fur, more rugged, sturdy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853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2553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Texture</a:t>
            </a:r>
            <a:r>
              <a:rPr lang="en-US" dirty="0" smtClean="0"/>
              <a:t> – the relative roughness or smoothness of an object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Smooth</a:t>
            </a:r>
            <a:r>
              <a:rPr lang="en-US" dirty="0" smtClean="0"/>
              <a:t> – silk, satin, finished, ex. upper class, good guys,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Rough</a:t>
            </a:r>
            <a:r>
              <a:rPr lang="en-US" dirty="0" smtClean="0"/>
              <a:t> – burlap, bumpy, rocky, ex. Lower class, villains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Delicate</a:t>
            </a:r>
            <a:r>
              <a:rPr lang="en-US" dirty="0" smtClean="0"/>
              <a:t> – lacy pattern, chiffon, fragile, vulnerable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Heavier</a:t>
            </a:r>
            <a:r>
              <a:rPr lang="en-US" dirty="0" smtClean="0"/>
              <a:t> – leather, fur, more rugged, sturdy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984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static.com/images?q=tbn:ANd9GcR1YkIH2z0cEN6xnAkZOGcmaSmq15HIY2kDAC2dahxECuGFOwgo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SERMWFRUXExkXFhgVFh0VFRkXFxMYGBgYGBccKCggGRwlGxsXITEhJiosLi4uGCAzOD8tNygtLi0BCgoKDAwMFAwMFCwZFBksLCwrLCwsLCwrLDc3LCwsLDcsNzcsLCssLCwrLCwrKywsLCssLCwrKywrKys3LCwrLP/AABEIAOEA4QMBIgACEQEDEQH/xAAbAAACAwEBAQAAAAAAAAAAAAADBAACBQEGB//EAFMQAAICAQQCAAUBAgcKBw4HAAECAxESBBMhIgAxBRQjMkFCM1EVNFNUYXOzJFJ0k5S00dLT1AZxcpKhsbIWNUNEY4SRlaO1xNXj8BdVYnWCpMP/xAAVAQEBAAAAAAAAAAAAAAAAAAAAAf/EABQRAQAAAAAAAAAAAAAAAAAAAAD/2gAMAwEAAhEDEQA/AEYyUnIk1JMxkcB/mJSoVez5sJky/ByChSSQcaC+M6CVWpjrA82Q23M8zW20ReA1LuXbPqAY7CsaoC9OL4cDDkNVA0ZomQzuHOLnJ0eSdlaJWSMY5kFozdUVNPiBEf8A4cJpWOCVMscholnIikBjkytyVyAJP6m6LUIGaRcv7pijVHOUgkmpwzElpJF1LAMWyBsq9Y3kMfOZMIwW1O2siiNq3spVBCqY3aVBIrAR9gOGdqJ5DaqakEopYEWwRIpH+4AxhWAxfAA0WQKAyGqFKR6PVY20bi2UH+58/lwz5F3Y4sjnkDqCGLcmvYIT/DFZjbv3LMyZTSq7whSrLyGf7SyuFPFLQAoLNpCBbxralcVj0pNbmSkhnbhRiwZEyNoPuo3oRBWDFcAn7NpalMTGMWmdqtSEFKZFHBABIaO6QKmbJmqsQuQkmcu6AhYggVc0UnhnrGgiGvAovw9WLKuMgx+2ZcFVSSXlhQxO0pNGuzjj93CAWHGw4ljTJSCZnL3YqkePbQUAGFmvzYBby8nw1aH9z/SBv+LyhJixAQss0dJZH7OJrZSpOYXwsugNRDbrEjJV06Ir4miWQxH6bfUbpSgZH2AvgY7xDDnGyiiK2ZkbE4qz4wqoodQAwU5L7Cimx8PkVY2WKMNaURpHGxITlajaG2TnHzweMhWJBZgV7bEPkSJWdJDKoIB5lIiZQAMQigPaDFgKcAiRumRWMWCyDcj1CtKZ8mkXAw5BnBIKAMCV4+3wORRcNmuo2c2kJ+Vvs+Sue0AK0cCB3PN+2vy0MBtQQuIyVQ7kHJ++LIkCsXUkMQSFACMMa5BFAcgU08ByNBWg2nwbp1QQDJLtAXRWxis0GBGlFBi9iI7iruMNuJlBDM1q0cYJdXtwO3Z+CTRITSK3DUygqVSJIxI3VLAKtDKVXbFdeQevLEhqyoxoyKys5LRArghrEO7xJHeQNsRcTEn7SRfl5VkPG0HsWei7SHAcySyxkuyrz34e7tqrwxbFSsDjaoRkBcfyWkZh8v8AUJBYiNsgfu61yC2p07AMTHGGB7MCZaBVFos2kOVrfEgJHDcWWUbKGISONVBQZFtM90CxZldo1VgFBCksMszx9p8Kqq7qwEUiiyRm4chh1spAEwYkOCpwu8RwT5J5lCFpRA4ZgUiSMLEZM6sEhImYEUKdrYgE0wChmT/DxSySRRxqqFlDpAEO0UsriiKCVJGLDqWNBSCPHpJSULMrClRkVdto8HJKlmb2pF/dZodR6B5JpDuojiMvasA0IQKgIW1R5SrEsKW+yiJlH3WrKCKRuJpNwnPNjISwK5BSpkVcvS8g5Fqu1NAgiNGBFULMvXaVDcQGBcyh3Kqt9sCiN1NLRIJ9A4YK5AlztrASdI8AzIQizF4jxYZaNgXieotppUKDCWIssahnO7ijpZyXTtKGTByVHVSMKr8K18P1QkUsupKhWIcCWTEHFvuI1G2GIHpmJ9jngeBbURviqbyllUHdDMY8SrIVV/mo7bochyLoNwSQlq2UXIHRRWBlEj7jxkrZSWOZ7jcqT1X2yk8jnUmmwGbSYw7hkNOZCebBEYlRkRQY+FyU0jUKLnNeYZU0tZY1Hiy2hZo1ZmXVMKpLtVxu+DbjwEIfiBoh3aJHQ5OC65YUwahPiciLCpWYkDURkQQMHUgW4LOVjV5VlllcWyEJqHyPsFfagkhgLt+WDAqsQd+FNhpHTNIwQQx1KtJfoqVAOPJUAA0jlhd2jZ1dG4KZNNEEBUFNs6g5FQC/2uEVxQJyCgGbTTIitIWjhYWc877LuGR4d1ZCoYsSeAdzEqDfkLGIFZJCFsLGhlxfFMW6pLN1TABcS18g5MGej6mdoyJWMhGXdo3RDI0YKKHkeWyCAoxTEg1jZBADpteGsRgAzR2bUQl5A2bFXUfUK0CVLHqhsXkSC0t5guvDqJCKVGaMErbsrMMboFml7bfSu3imqkFlWjXNqLxMmmQMGC0XAxLJlJlWRrkiwCFJrZnQOqmSS2KhiqxlLByUe3dwRS0FBIJAawSTS6aVIkXCQx5FX+gunYkM1ttYSh2DEHIAAh2yyUeA7/A5/lT/AOr0/wBr5zxj5D/y8P8Akrf7DyeBm/FsVt1mcuAJVbdyeNDEwEwZNUsSimdRwo9BRTbhN8LEyGQI7CQ9HWg+OP6QI5s3f0SGmcgkghbJUseq/EeYDSEnDUJvOWt1kVUkePu1AuQC1ksaBPjcE1qEZdREgUEbjiZ2IvFGzZ5eVyfEqFscLwSQFN8SDyMBOhRhjKGnjxOAJaMqqsWH7QFshSsTyOfAmZTG0yo2yCCAsoujKQSAUKiQ9RtxrICVNsxorqatA7giZyAiMimWSDVKSSZMiRRjOSxrahe0hoAG66nEsskjGNshSnU4LbDG7KCWRiS8e27sDz6JsAp8VMSr+EShEFBkimBcmqhZY2x+rTNuAAICKIbFKLUieMNtNIG+mqibeDKFqT9mQoHpQGkZeVoOxwO9r1eRtyIKZVJJfcm+4kE/+CITFXBtf5Q0P3pSfC1bKdnQsoyaWZVKfqWRTIsSdLZ+bBGVsSrMCGaNKOb05ZyXLSmFI3X1QXGLbbqMqILAqo5VSQSLR7bOqisRmHEcOmlyL48xPHmO4ByHshwvGHjg0CgKIY47+1zHCdTMwVhcUblVxWueyDEqpxam8Tk0UwQKY1YBz9EfD2SNsv3K8G3SkgkmiBZYmiGAGzkAqrJshgWrkLheUjwDSOGY2FxGQXqt/kmXRle7KgDMxoI4VkzBCGIaRLOSKSqVkVLYuAQCDSOsjYHJ1IVxuiIqaBZnji09RgnAlTIikYXz285p448MsVkiDfXIDS5yRjEn9i3KuFpSVGTVXAZwvpfh7N+ziUe/qHTuqhjRDSwyQhG+4YjJKrmxZBf4IMhsxswzDhhp2lkkjDMuBkmiIjxJjPUk2hurDrTT6ewVXSxtGv6EgJxDtbLsnStTGhkisxN3fA8vB8LTP+LRuCcdv5ZIiLPciKaNGKk3SqoyYt1YLYBn4fCiHhaRQzszwpDlEXtWkJgQGS2rFOrfiySxtrC5IW5VcWBt7EZJcII03njape6rRC8FzZVepYfh1URGJGBLF3iiLoosWlqUW/RKjHqzWeB4WCHlsJSK+9UZYWQMDVfTyRSbfjgswHA58AGqg3HwkCJKqglQ0bKuRytmkhAUseKyW6APOSkcGVORK913SSRVAI7CNjGALskKl8LZIU2xenYAZKQUBYMxVRIXyWw8WDq3pbohwpqhwCL4jjhnOxaFWOBOBJqgwGTA0xtbVr5A9ZeBlxhQGxKY5NuBZI8i5kvMSOIyrELZ9gW9cEZWedJFxglcoTQUaouRX8m5lTcRrXsBQZl/aAkF/Vzs5Wy6k4hSjseLWskR0KNwbJKrzXAFeBbUHJmMhEoUEI2oDANbIxYM+aqQGWlIVgDwCqv4C8GqjarnmaOi4T5lnloDEuqs6OtsAKIGLYgVz49HLeJzLUrIrLqtQxAL2MgZiGZST6kIOAINcKP+EnGavq1zv6hOrjLgojNalWiwCi73IjQUWps4nG5I+2DNisZZ3kZjmBEcWRhqEavXbk5MwtAQfAROolQ/heMcg00bKkX5af5gjAY5Y412FjnxPTK1sxnAYFZGYS/rcnJpV3cw/wCmr63koADK2zrp5EVQwYFmwCuzp2HMm3lqCwNWFKggAV2Boh/haN8c5JXZqWKGPUGRnRhRQsuocNWQBZgOWoE2B4CWmiUIXZo4CrIb3Ni82tws0k2UjdWlyfAtX5PZGDqkVbtnQMysF1bPGPRODmdiXyBorVAsPZKl9lCSKDJLGSpXaMjrgrFVUG5SWc4n0PYYkFiWZWX4nRXclRpOGCGZcXJIUt3bKxz9vTJq54oKyIzhXIuN2Jycw7RVCwGchcnD3ROVUAefasvw6NgS5ZVouGKQMjErf1SpuRbpiolHLN+AD5opC7SMQA8hZTQY8BmQlzIGIXHqwQqremvtS8l+HyE9Y6IZuAqsVYSFhgBnkHDNdEsKJGQNeB5rXREnZZRGuPaNIkkUkszGVkdJHYk1XC0wkYgD7gvBux/SQ4eljVHiUXYYClAxGALZZUcgQeF8f0mld2JwjkLIWEgheRF5H3MQSgys5AkNldApa11Ojx77YJC07PBvSuc+zuGiMtAkXYPsCgOfA1dtf/y5v8Zq/wDR53xLZj/lYv8Ap/3LyeAGTTFpSJVtbxEaPGIWkZi1BHlKtkRLYYqFIxGQJYufDweDGEJ90iRPGitGoXGRTIrRk5dumRu6sZDi04QBsAwHG5GiDFm4fOQTyMq8Par7ZgTm32mNMyhBGqr0zSGRkcsA7tGySD10PvmuRiUPgHAZEyK9lYAvPIismUhVWMzoDucCsVdsk4zvI9dW96cFUZgjybkNK5ObYcFiHvlWRD2YnCyfJETaExmJAuKPjEz9GBwdcjSkVbO7Y2RYNt41p47/ALqdQxEZxuGFtwGV8cXikLMmWLXXplqySACjRqZBi6NBRIiZAmoOAKsI4Uj4FLkLIBwY4+yF3kfNHkVsSQybMcxlBY8MdqMNnRFoXyXJ8cq4Z1qvYIyZ2bEJKFUlAGxJMjr6YGo2yZC4vENwFNEHOG5k7k7zMajChciGdIFDWgAxYpkqVyQAAW1WkU8SxpKynC30kk20Rf7X6FOSQxLkg0qUWFt5H06u+3sFjam00lmNFydW50qlJHKoBTNdjgY34f8Ag9LEKwqhwBY20KngEIsny5FYm6L5lQOOT5Z9BkNrayQWoXCWR+5qR1KacAlfqKQWZciFJvqQzdBp2dFuJsaVskjSnY9izS/KkcZAl8Q2RBuzfmlp9PNmMoZJCVxCpM3OJTiRlhTuoZP1LzlwQopmf4ZFIxeSEyWS+28LiesXXJi8eSdiPqYjE5D3yRyfClosdOrsS6qXiioF2xUJI2lyAzLMAA4b0A5ZvAX2M5DGYHkYEoUJQRlSMd1m2MGYd+FYjgBuW8PAgZcliCEDlxFkEDDBWjDwgKpQgCqvJupAe6z/AA5RGI9pHLEK4NK5CgERhk0uRJXAkYZqqmiCOSjTMM5Ei3CxMqp9XNyuNPbwjHjjjg7gYEWAoW0WkO3/ABckUBcUOkcSKLCEbUb2vCmqHN/8XhxG2YyQgK2UKAupq8irQBDYFc0AKBJAIyGZ8urqQsDy9Qxj2I5Y0ZslOBEXEZFpeIyEZqrNkeCJzQSIpH9ItOqAQquUgGYjVl/BMYau44XliDYgcsJEQj7iP7nP6n97ZiVgyNxbcVgzFqB8sQ1JJi7yFKRxeSCiQqiRIjCxQsbyyAkKgmrC0Xw0HI/KyhsjcrxpvrSqUoquScFApEljkqSciLaXSiUBkgCOe7M2jhifJzTkCjdc2wD5ksAQAaCrxRj7XDxYktM0iaiMn6d1uM4jAJH6FqizZV4aLUIqMyuwjWt53eDNskCIgZH6MaSvwwl9X28IujVbVzGLoRLnFCCljdWR4+SP6ACepBFG/L6V3yAdVDE4qAK0xUIwHYU6y0TZBYX1F3l4CliluQjFgFC6gRqXZ2xYOmpXP1ZTJR0FesRZviNIGmk3CHzDb3QEH216kKpU0QSSBaNRoYnhaWzICY5KYkNqJlUsp7qgVyjlOAXxXkPYUFR4eOea2O+8atgRIDEUUEDJgu77CsxJ7rZ5y/IL6lnCuXUA9yWLMFBauGY6mNAwx9lv1UCCz0qhDMRupVmFlTcXIcfeVnIZ7B5wYArRPNszqhHDJw8ZVFcNlrqlApWBppaUGwW9AIgAxB8HoXlJVUkZQYurnVIzj3SgSSvkDXNxq3o2WUMA7paCsiiNVYBlBd41+liGKo02KBuTSgAgi+wrxmKawh3XEUhBykladHBZVJQI/C/lCo/DWRXHDqjIrs7MsaH+VE0mZfhWPzACFSCpTDhg3JQHJVkSRmUhBkTGUZ4cZ0pVuTuQrEuSFXkgkms6AGmVgM8ZWHp3IEsjlqFhB95IsFRl7pSbwIn0rs2cJZMUCCRdJRRMgTHTL3HLtWWVsaNstEn0TFiwgUgWWQQtTZv7IvAs5piQUy4N8WAalY3KFoI3YIjUwyxZz1MbBQUPAHUV1o3ZPgZkkBdmMZeQswyUQzq2NGycy7LQZAFGLfd+Sx8prdDIiLaxpg4yRIZA4UqEjYxlM7Uv+kFepsqGxJtRp0dwkkKzgjBW2H1JRRjzLIyZQhTZNA3l6s2FF07n6pgBZm5l2XjYsQejkafJTQAUA+6B49ho2/8AOPiH/P1n+p5zy/8ACh/mMH+LH+6+TwOafUuSj9kYsp2sVBVcCRmFlqsvzgxBX7WGQByHdVTPcOO3tpA76cAo2QYRyMVkqhzXAIxpxSsEoL7azpLI7kjAGSSP2wMaCTcSM9acHlpStKvAoJ8eARE6Fs322VGIyY3KsylBauxLXeLEjGmYHMo0tBqKkcBFZhCZaD5CEIXyNMxBRHumJXA+FJitlvkEM8kcMDdUXEEZApGdvFOWACWFHoBeCTEYx6jBmUIxxkEbNIDcQUzou5fqznzRLNR8LHuqRGzUb29ouHZgi5Wyy6hl6nuTiWwXkNR8KcnhG2qgB46YhZgrk2ejegAAowCsgKjAEdSG6IGQDceQxe4gUUBQrhumK3IQ1fcRXJP2+KrM1n6dmMZhMYmjVqrBtt2V5CALNAW5GXLENxM0ZsAfcCzPKYwAaGKxiwotTyDfZmC8iwS1upRhutqXJAyRdyAZoGXKRpaJC+7IHAe+SAoLHBHuAsrF6BVJdtE5Yqqik/UQTRyONDGiGDKap4yDDJtDOlWaQKRwC4VApUnAM1qGFKaYqaAYdTwwVU2Xrq+pIwxUYqUWP6agXiLBJHoAkggz6VBwxjClQGXBDFd3Hi5iVyhZAwKAgGIHgYkcSNixKQiMslSiJZA0mCgXJSfkUAHo06hleiACHUOnNA5ZBiGkpWOBOTFDt8gDs4WyKP6fHdlZA6lHfqAyCBY48gQfq5MJpEcFAwJZTjySKJKVnMidwjJTWiCJjGCzF1Ixg7KFF5HNiQRVkeAbGmWWI4knclCmfBGwy+oNOuDEXZb7QCBzRE1MLY3iCD3zOkRo9tygwjZ1fHqH4OeW6bYMfFotEI0FwsQpKLRZmu3ZGB+XXE5XyVAph2BCqSKR6ckikclSwJdHnDScI6R0v0waORVX5u8CteaUMMtC2nNJYaXTNvMqmztySFXVw3H6R3BUEVkiuiYgDZSNWUKn0y4ODBhMIti4mUBL71zxZpi3iAo3NO24XEuW1I6ZBSBc6wKLsmy7BhkxPb2FtPp8grbVLShRjIkzgFu8kroZGC2RiY/QNEkkAunWrNNKgY4CaMLGFerERSEZC2ZakrgfkhgCap3RyFj7q4JASaaILL1oLFp+jMlexfci+ORvBd0Ctkxktp5Hicn1QICPHyVO2gJyT8JQKImpljYExzyg0HwQMi5AEFYwlY9MqVA1gnj29T8NQhVLyshRVZjCQRbd1V1jAVm7BvdC+bqhtpFVhIIxGWsELHvtKRiCECL273ZH4POPJN4IKVljVk9EKsMciO7HHNnfj8cs34pQ10fCCwXxgCBjxYQ+kXNmdCq1XJHQkgm6YE0STGwWWM4BXpgiyNJQBpJHaycLAo9heV2vAyhhuBszxi6QxyrddQzNjfHASMfjngMCxkoUtJiV5ycooVhTEC3yIJLEIFItSaqgAFppnRUxkZKAUIBtpUXAxiDoiUbsqqj8EFAaNA+YjMoZnI3AhWKVihC2wUSFii+sixAurYMPCPO2AbJSFobopXQg/azNJmx5U0pINn8MCTSzMy9WKjP6uG2xEh4V3TOib5pCSeB2q/AScL0bczZVkRZOcQMeQqRzAKq/bRIFIbJLAmiySC8y10akBEBAYZXW8UPZaAsLZb7VIsszHhXcxhyA6urIHx6nEb6YuWUkhbuhkD1xAYpIzR3BRbGNjk0rAtVGTWNx1FxsRkOa62hSsqICSksancYg9jniVViobVBLyPLAkEleAbBZEQQgtiAVLAEsN0OCaZtxlU32JQszUCSKbIrRUwjdlxyFI7nBAzYsqxnUBXQDI+yAKAQfaRPAXVU1GLqygOBp2auKCkRahweMAAuQJWiR7AZ08umt1eRvpqXZfqSY4kqCQysYRzd3l+8/nzMk067JUQR2MzmAkjL2JcBl0pVyQxI6EmNuLJ83NQihFfJZcSZUKNNGuaj87KFWfg2hj/TwOCvmf8RIjZc8jMrAUS0oYvTIiLi6RsoIIIEhCl/3iiNL5OL+Qk/xE3+x855mbGo/lI/+an/y3yeAdSSjxkgo4BUalpBJOBYfDUM4baCMW9ffuMaJPmhHpXZRKVmCBgEC7sDrEB0a45mdwVVQWyWuSR78EojU5IS8jMMnM2pORYFhbI2J6g0jMqgkWxPho9PKwCrNIzFFMjB6uypMkZDCN7JRcmdv3WQh8Cv1Ri2TzOwKIUadVDM4AVo/mHBBdgSbDCjZTGwTTaRyS1AEqqh4dxsRYIyTdZD9vDMBja8k8npiVGZSFW0OYlja6j9C0URIG+tyCoF2FU5Al0eoyPCogUk7UayK5zfhWXEGOR/6WsE88jkATxgNTGaNgwJkaORQeiilLuwYMrGyhBAiClgAfM6crEtBsEFsduWOQuxAI3IZMw0hJQAWvNUH4B2pPhjAKrJ6YoVj0qmlI5IsMrOXeSiaTvzfORI4WXEgTuZD9VSoDIiuWGTMFDMK/T9S0c21AqGJq2SMlC+JJIIgMSZNd5fTiYgtiUtsWAWquiptEx3FWQRxyMCojOMallbuSjRjsASOrFGJGOQ5Osfg6OGKhSCM5pGjWNxyy/s5FZjQB7HqRWPF+Jxf8ExgU6qjfc2ESSOWYL2hOnwYDIrbKcjbUhPgBk0rOrGmVgjOZialU0qOAFiMb3agcDhSKUBfFJNCZAv02R0fr9EFmyLlo11EsaseC44yBDcimBOvrPhCoqttqBnjaqFMYAodVgNZAhmYjjaFsQAFHHpo3Yu8CvaulxCQTYD3GQ0cazxkkHZxxoZUx5IKaH4cVfKVZKJMUn0VzcMBg5xhYBmJtmLYUDziAvlZtM0Mo/vwpbAYKFYUFCFdMSerIKDUMziACCpdb8KhMRx0wZCMc1gQSi+Htdgn3di2JB6jIr4ZmkSIxNk6Lyju4k1EgJ21BVoadF+se4/vR6IbwM3STKqtIpCuApZuztbcFREYgTIQcQcS1PXP4c0jRZ50oIY06AuSGADjcRKBagCBiAEBYV7R1OlxAZ81UMzREsUkcSFgmTfLGRGVSOmQcEsKqiZ8yUmAYKMet7sYYtyRmssCtHyz8sy/Z6NHIGhQCjECMMSu4GZi4OYW2022qCXtmrFKWxdkhnZaMHMSxbtMTGu5IytWSymPTYooWhmr0cBbMAfOaQrYKUrWqCmWwqgXnGFVPZLUNxrx9khQWKKNY2aJaYqZGWGeIHkgBqIxQFqIxNKRyQGJIASMA7JUlWuwsbJFSHEIwESxy97BRgrqEu/76vyWRGMakqMhKqYEpSlcJAu2ougVJVeAfaeaEOIChInwrDFZIySGs0ASVYAnkxm+DRfI1yYI6hkqw3NKrP1Dq2JhO4jgn9piw5IqmvwFJZfoq7FoiowZwwgG5gWB25AUTLqyLTlbBqufCrBbkxJhk6chMAQtEkqs0YbhMcuwIoixkATR6yztQ4RnYMojMYmYigCFZ5AFKhkLo1vjMKx8XWQCQJ9KUrkqsEAbJdpwADIu1WV0ivSlCKyXINCTVLlGDf1BltlkUvYxVyskokYMfz7sD9xJM0qG1UhjyhCkMiOMclLRSExgqK7DgtZ9mwwa9satVU3lIZdxaJ95rKuN0BVC7BsEnw1sbZrgpeWpLPWrVzJ0FMrBXsLQskBB4UlJp44UyEmAYqKEjIysxDFXYSxjLMgkEsXHHrHzkZj/ACrAWzNJFuRWbslpFk7k25YgkfVuib8ZhwxYLqAjksAqvqMjzdGMydDRUXdWt+mpc2KJ1oAOF44KszNiqqjjORmkt/wxDA/hrbIL6vPquRQx2qsV2yckjJZWjmVZFphS2G+moF0WK2slxshV0wVlV9oOVY5WCvdFyNyd2oHdprOQ8PBRQ4hDh2xjRpHDK2FpCNwY00qHFvUhexnZLFjHJTxuOW2Qjy4xhxkRiFVVGRUMVzUAEE8V4Qm7nEkyHbL05ZmdP0OoMsrO2QASmJUC6HNeZ+tdFOYfq2WSbin0wWlikDErlj9qNllZPIPmnPr1LrEtyORjGRI0rkUQpRUChqqyMl/Bsj3ifFNU7E/TG6+OO4jyFfpsHIRYnogX2rEqRybIUA7bfyb/AOMh/wB18njv8JTfyK/4sf7p5PA3pp1KMRIFDSN23Z3cUxVSzEnZKvwwYfjGrHBQ+5EMCpiFOjCRnyYZ0zSSh8zgbo9iT668gjlnBsswdWKC5pERdpgvVFDKP1FlKyA2BkaHl9N8eAUyxtDJJ90xTUR7YUCgXaRYyGFUAVAXj2ALKNHHIgAlAjIRcCkzMkZodmbCPLJqvCgPzVBhJ9EXGHLSK1KudBUK0GZ0R6JDVg4K1iSOMgKCNsTgUcpbSSEx2WYKQwm2FAcR+sRwtUPt8rHowVAWBHiIItS+okIILMB9HLBmxyfIMTH9xJvwLLEV7mLGRWYjUJC2okjLBbWMNDkr4+umLED1eHlHYSFmAlUFTG/9zTyTfdyqxvCo7ZMxc5Cz9pA8bWESYyfLqU7OQ8c8jkWeNuSEMttHwli+rVYBK5+GozASaYTriyhXgfEC1Nm4QMrBYqx/R6YtkAE0ZHqHsXLCP5QKoQrbLnJFGWyb6QWnY5IT+SGtTnjiYRgVJK7DvYKFKcmFkBC3j/fH2aY2w+kCjERbj0y9tNiEWmC4ybDDErZIIrk++FIG+FLI7MdN+vtLLpkBo2OqiIMxKkJQ/Fhr/UC0/wANunouRGbjbSoCBVqwVoLdwP01wWbgjxmKRg7M7lsuZMjAs30zbIaiUstst2SAY2H22RSFFiwtRHbFkkdUWu5UIajiOZVuQewsryTfikfw1IQwWJoxzyIYoVo0GLvp4GAXlTbUQjEn8nwhbajSUtDp1U7ZOBpWmChLEaSIEKgNbegOaGIHj/zRSQna2iSFfEJFCI2CB2LEMkhNUOxbmhdV4uJY3sNITJmvCFgSEAaNNoLTlayDUBSggA3itq9IJQ2Ec+61LcatExbgAoocoOt2LxAAyoGvAPqIMSTvEyPiHLyQcilZVbFVd+33BiTRI58S08oClROEZR323jjKuqKNpcAqOpAUZdScQCKvwvwr43EWaDUSrFfEUiy6dGkFkFbByDN2za0JzPJ6kbOo+GyLVyMXW2WCOYhMWBQBgVKDI5/pxFn9y0VlRaoMBbDAtiPqRB7vhTGkj5Ozkrio7Xxj+p/RRkrcjMI0UE2Vc2osM4eSUklaAy/cBkeAKM2JWjNmbBD6gGgwNuM5ZHLADgBxw/7jkO2lgLLEzjqVJg6MAJCiqXVkcirpuuA4qiCFUje83lBavu37dCKZFlDTDta+gDxGrXy9tadmALSyqCQpyM/snimKzBltVLACMhexomwWofi9ZEEqO7sH1CEhEUZEXMaUAPTVVgMaLEhVvisBbcGpUKDZvWF+/UiNo0mBe8Coi2/Zquzhiqa+I5EI8iPGVomZ1jJAugm9UQJ6hXX1kMaPF9PP8zEXWWNZADvIZWaTcRcsQpkZcOUdaPUGrHN9WdWTa+Y6DGIMk8hG6XLMGKT5VRxwbH9I9Uni8fxVtza1MkW5JiY1TUuitOgYnFDJYUtiAQCck7cnghuPI/UildlKWQ+Zdmag7I+8Iyy0lMqtRiYgkmi6sK0HaXqoOMgnJKqVCgbxm9gFuzDmnIonwcRkJyk3GZaIHfNcgBSyxNJalrO5iAFLA0CKZglc48x1VRsXkGYKEkI44teecCR+fyfCryMQEZ2wOJQgTtjijNQctTEAZDcBNn++4HiTRYSZu7hmVWViwbnllotTPQJHDsuTkLj687q5IwtWSSMju7iLGovshpqRiDxkV4yHC+AiwHaMLsli5kJqQDB82FxUpOVcOWoG6or4E1DOGKO9N6ZsfmHVbKi0hUHsWCAmioFV4FpJZLTBlDAEgOTar9hjR4KAsOQeKY+6CEzWfDl226LAMu7scSxYY932SqEYquZUmr5tr8G3ZVJaRS4fG1gZZVAjJCMsDZqOeDjYDEjgkELv8FITsHMRWyH08bGkJU2JIHJONqBa8Gwo/K/xDQVGKkRza5MoiPJNraLAoYNky1ZNOCqXIKZdyfqx6eJDkHVV0zozMfv3ZPl3DxspUh1QFiaDdioS1enUmsN2QMaRoEhRWMtpnG2mD5W3AtrrMB6Y+FKfwF8P/mq/5dP/AKvk8B8hqP5h/wCwf/cvJ4R6iNGCCOJnaOMdyrnUNEWBBVUfTuSt9R6UYNfAYFtvh+Sq5l1CAvxjHFLKK4VxH8u1li9sRwuYs0BSsHwx0tcJizdjcEHC1jdRQGKz2qyeEH3cL5ePRlECvk7AlGQQ9I3wIdRJDp1ALIcS+KgqbFgkEq8ymw7CWwGcKIYw1rjQDrEuLNVBsiG7UDQANLm7NkJHakK5jGjmTkzCEpGqtZViX/URWHi2r0gYsuDzszqxM2nAQOoC0rNpyAaCdpCWG2tnHkr6L4epeMiNkAcyZbGUQWsbR20wxHIGIKdWY8iyCNHUbwOVvnIQWCsdpVxybCb5YtIbKnkEDFqwx8L8OikKvHGc7VjIJTygWzHHEPlha589lPDdcrFAclF3HLxkvQxjjXdd7UWNreRgt9VOSgAE0L8KIG2gZrGX27yBlGEnAxaNGwvHggSG6ViKIKk+nCridtolUkh4GkBZcgy5FVjUnEUzWtgnEcDysenjfFGjUCPERQGANhQyD5SoGN4PiQoqm9YmuaxgybskDGY4yEtFOVNm40LjThgVxA+wFcV9t28FNozd7NvQanSeqZVtQywUpxUDqoa+OSzAhBKV7RJjlGQY7jjUJ2ouFUmNATQIpjmQQPFdohjIrKzGxJm0cbKjqwppFV3VRi5VC2IONkL9rBZQMDshR0kPRwKAUMsy02S0QQ9NwT1BHnJtSCu8SUjUll7RgZGlBssDGzcAgD2TZayngAeIgYmZsD/KSMbZWxJxzSlL8c1eDknsCVp4VZlRwj5MZFRQqsuLgBlhLOxvqcwcrr8EAGlJ3Sx2gQMlVisqKST3B2zMjBG4JtCHJpSL8UjniScruMgbl5JpTJEEcr1Yl1CF+cSTfRhwrYkjvxiKLIvvIqEY4TSABbscyPqAhUULxW6U8E0PK/A/ik0RKBnmjsmStSkh2nBowJmI0W8Dy0rKzYZNy4qs8KWXkijUFiBmmmd2YZBcTNYcljRIBAkyteAWdJMsmcTPHQIxjjePl3zBoOzBWK5EsL4DAMGF+Bpp8aWQFZH/AC3BmVGyV6jobipj+AL+4LdE2eTaxSAvYWpdSZodxsgBjlHMrRnC2GNLYsHIr5maiGEWqyxGiOgmSWNSiksFDtFkOBYLe7AAUkqxoNUQGYCYgliygq1JiRkWaUFF+2qPNDg8+AefVoXMc2pK1wix6ho5MWZLJwnzjAIABJI9k8GvGo9QzEN8wr98QIGjaMqqle8jsZA1DlquyaBJHmXp5lGBaQr2Knd1EYl5IXgNKlD7mPBP7v3HqKDK6JKTa1lln6ZcmNSElAxKlsWqwf0+FbEmpbh92FJdvsDqmaOzRGKhxZoigfur2L5DFpw0mcDhLJLKk0hsckEIpNFlRgSPSm6sCswLEM2zUc3byGJz27vlfFABqJIOIP5UG/CHkiiFUjejAO44VQFcsHJdo1tgpADUAaJDYWAryuKqzCi0jZEKCwUq6uqjhe1ijYHAFuQq3uZ+v2rlM4ZpixIQJiBwApDY88kKKzbK0kYZttiVagMTsggVZtVyQjDLImz1oZWD45KVc3gSKyCy+wooWFYfbmFpRS2brg2HNXgjYOcCRkLZWNuAZHEeIkXixkMWu6oGwDWRTP0ZnVgrdgqrkFI5ctCxSM21EiuvFEX5FRGGKBmPt8VjcjMngl7jQ3wCC3oggBRSp0bgYVVqcwEV2jZTeUYOnUFVy+4qWpgAAPYU+VJxdo23jeZVN12CE4qZzphkwpwQ1tQvkkHwWo0pYmSGPvYMlQqqW/LMXl05ec8sbHB7Hg2PJci95IyAZChkVUeTkBqRzpxkl8WyqTSHJiSA5p9FBjR+inLhkhiDTZx5JdwiMMwJOIIsswI5oB5n+DHkYXBDLGSEzm04Mka9nZmk2W2l5BC2pGZFcZec1cygrG6qyqAAUhBU2SFX7c2dnZFX7B++yUye1/wyNWOMZC5BD/czySXG54jVNPTG2Pp8QqgY+/Etd8JtTJ9SmxKr8tIceqqawgVza2Mg+P21jgo8I8lu6f8AkNL/AOr5f9fyeey+Rb+UT/KJv9j5PA5FvwuC5mrKyzUxc3aDTssGTAviGjAsWAAAK81fhbxooqAK0aIUIhCOKIFtjErYZDK8EDMtAEX4tD8IxYfSUEnF4Uh07gqpYOshj0thX5JBI+67X0Saf4QI0rYzYnNYhCmcYxsAuquYw2LDI3liBbH2G1pQhQq8KwotpTQAApKzMUBaEDAqUUjEAB2sk0RXUa+Iy4GKOhIweOOSIrJSEBZLj5lKF2CBhQU8gX5nzfDo2OeMWSAgSjSEvExdjkHRWQ8LZKhWo2SpIYF0/wALRG7plKY17fKPKq2NzG8GaQ9T97kIXIAHCkptdWUNx6dlGBYAqIoVPIDPIF20ZxgxIJqqr7Sy6k5FowoMjKDI820JK5J6w4uLDtQJ+8k4+vLajSBXbbQoxa2kWAdggKtnJi5H3t1LgsS9YgNfZYlEodRtjCyyGESSKzUruI1tUyHDZRlaoMOw8A0GuKEtClqtHlZpnMYj9En0xC1x7Irt0vssqMpdlRgAWZFgJHR6bLIUccqrgqwUkOQR4hqtVEXLSGmqgxnjiUG2t8I5KCL25staH8XcbVx1kSDIVFsZjHGBGLBG42KJjxXNWG98kJqUUVTICoAChc7KjgqVBrIkDFUFcHH0BaNkClhIKbl51liVFFEydg/0xjff0Ap4sKviwkD2Y07FaAQF1kLhaMdalCPbXmeP30VJO1xm3iMTC2e9pHZhVEneMa0SAeTlmotevgAg+IIjEiQmGy8l6oEgOlWS0qlLONHE8cVbFhmR6pEkyLu64LGoE8jS/byHCTMRJdi6IsCxwpDw+KITirxl9wK0Y1MO7keFVMdR1IK2QwNAPWQoeC3laQvHL3jiqZWnaYKWT6a99RHHLxjbnLLnlWo+Bn6LUkkkvbWVxEiptBRasytNHQy4UAiu1YgFTrR6x0hUVkoVGYxJCi5fhafVcPXDOMrpqbmhn6eSDEur8IoV6lvsVDESD5vBW+4MrVZj5I4HjenhjKs24yxksZQrMDioYtW1LuqQSwfHe4u2HNEObqMQiumFgGQlStntQI1SyH0xPQ82RwK8roGQlk9IpOYkYSAhbBzG+WY83bBhQIYHgi8OlQoC0kUylQbE7vH2ICsUaUP+4ksWokfbjYcihWNcQI8iFvcDvHH2JdTuuTlwBSDrxxXKlZGliJKlWBjN7SRCNRZJ75jUKlAGypBvgizwGvhjyKzhEzdXDKAy8kdAcjOEbrZAI9m680pPhUZUhUaaO2yfo6otU6kGT1iDa8jleKBVll0alyYizEY3LgQzB6FlixUAoCASFtq5VTfgA+HaTOZw6sWs0ryUaYnGmEtMDxXVhQA68kmk+GuQyxHEta0ZVjlo0CoxSQsuN2cV4o0RRWkENrwTESM2ajGGGYZjuSq9MQQDGaIB9gCwYSoRtuzKtKUgAUZCM8KVKGQRmQnsyjG798gCauNmjBKysQiFgrOrs4ULICgjNqACbKA2SKUerrAxG0wYICQKRnZlcD9ojxMpBWwzJkLJAK2AKQadJf20aCRu6oYlcOC2S5loma1JUFlsco3GWPgR8MUARBdzggoVixi6cRgiBVQAKoUHEWTZPI8BmRJJMc43pXChTCMzgycsYgwzYKpIJC1QIIDJ4LZkFBtPtuVy21h+lkxGQaRYjdkgkgGiq8WQfLP8NrlIyeisMEKhSjlsCI0uT7QBfNg8rdeUk+ERgKsscbpTNnJpkUqaBK7YhogEBsiRdubGFAFovh2mcfV0yvIzBgBp0lxyVPtcwxpIpPOMnLBQ4sgALT6XAYbeXZowohhyJUK0ZKvGbl7ZCrJyJN9T45r9Esg4V1rKj8nZJ7KTc0LFrLUK5IUewWykcRFlEMdoFZFiCt0YgkQ7IzjYs5ojIhqAt8QGF8S07FmASKWUoqu5hDtT9XidkhcXxISquAOwHC0nYXRF/ubNeSDJ8mSgVbyAdYlYRWHrM319tZxfeO2ViABuUFxkkLoVorjMoMVEWUW6Cowri0tQ2kML0imMnKQww7SgKcs84mjpUarl9EtwaLYkc+Tg/lNJ/wC1/wBXyeA+Z0X8w/8A6U3+v5PA3vk4iyuI4guSXMYo0LN1VXL3uAYlakVloNWORtXj8OVzmK2/SvRUOLH5BZiAtkMw4sV4hptslWjEYBBsftncbjFDHKsmSqXbhfQqjiKHjccVqgIU5oMcBJN2LAmQSrIvJAXhDwwJLHjwqiKVORCRrlzEVCv1HGICsGAqsVyHc/nny0LoBnggXEEx/KYyfVGRtXCBeeWY1woys15xqYNGGJUsNspm0YCgGRTjOwosVuzGoBqyewHFq1kfaEqFltmbIdEGNZqmqLtyyEs5PLD1koAMxysFTFQ1nCM7BbBDzi0iStiSMhukYkkDn0T6WORlICFj2Z+qgo6PioJaXtxXIKkgE5AmvENVizqUmhdvszeN2ByVWCxltQAoJALY8ttm7IsvaeVJFZlZZCoiOMbAylcSuAkaeltfZJCnLgsTwHNJpx2iicKSM5jGYogHaixZUkLWSbLMSacUSRwOb4egBfekMeOWR1Usf61IwCyouQUBTVDsptuV8K2rYrd9seiLgVJ4yO0kpViGKg5MbLHkKSPE210eSiSXCfJkMa6lEktgtsse/iWcAMBTkZjkGx4Fp5lALkq8TEL3kB+mcsNwtITMDX3EkfU9FcsYwpWPBBBGaYwqC7E7gIlzUrbdS8ZADY0RYvMqswImkLFxHIU1rhQQCXKATALjTA8FrQ9SBTIarXKpKKpDlyfqRuju0Y4WN5HxJCANe5aqhsooUeBw/EbRVJZo5H28/mIkrEMHRZBPlfHZUOdV+6/E9SUJEhLhATIDvvEVUhVCs/zWeQNg+goIOI5vQOpc04EjsQFWMlHYA5WgKuiyR4lyGOQAH22RkDTQuLKSuXDIvd40CksSMSeFcAk1RNg2KAHhCkOvZ8akdgyrW3NM8haSEMwZ45crHHcE4gqD1W/HItRnJgxp6ALLqDJiounL5mRQrEAggLXui1+dSCQEbjSI+eR3ZGlZgOVBO2iwszB6LeuoQ0zDw0uoUxFc1RVxLBpmdRJRLEzPZWksAOAr1jf4AFhdpQWRQJQS27EGxTbAtSzSgc1iRmpADrS0T43FN1bbhIoli0cb22T9iRDJYbsDQyPZjS5kBMSNKMxvSGJlVR8vIJQC3JEm2EP61BAOAY0bvx2d2tC6yuAQQvyzFlAPIxANEi+wNkjkEV4UJ3L9lVvQwCacrIwKLS82ygCMXuC+o9FfDkiQhWjUgG9qSAYhhZILZMisOxJPNjIZAG+tC15BJS+LCghaSKynUsQ0b40OMue1E/hl5JFFIWJIC5GNgwZLerZTSmyoLuvNgH15Ag2gox5Ku2LJWOPNCSf1uyyL7AOQIJs+wCfB6bTX9PZQKq1Xy4aKjROAwQmqUg8qQnNsLUsnwuMXcWI4LOIbkK0VAfOMg0w+8War7j28Vh00bEfRkRFBJX5ZjZP2lEl0wDuf3LyP+hqGPhmlnWTBd1oX3SxYYbZsmMpG0RxaqGJ/eTz1Ban0oQZsqlURRGXAeQsoz7ExlgMQT+aFdQaHiE/wgLH9CIJQUBflSAwViVBVYw45ZeDQWm9hSTrfD5RIok23EmFCMKEq1s7cyLUnII4NerAryDK+bRCQdLGjKruK07bY3GUOFbZAOasCxzHLUMqJA1lVlpYjEC7Rbb6VlIA5cxgQlZDRYhQCHCkX7K6fxLRLHiGUlaNRxK8bJanhGjN8DD0SSy8UTict4zH3kaMGickjZIgSQcWYzYScdQCFAYhhjRqgM2nXFnOnjCPlJtfLGsgrAM+SjckAAsUCK5sjIkWONiCY1NlRGEYjhqVWOKDZU5DuFo4VyPXDKseY3oSWemZMnuMpTqsSzkxBRXKXiQTjxkeNr+MPmIWU2W7FpQSWZQJDqfpk9FDBjZyugL8IztYxsNkjLRykV8VWLksd7NFcAq3cBrHVuSfMqYEdjt79MzSZSK8bI6OC2qeRgoWsQgyBCsDjxe5qPiZXJoZ48ApLh9TGshKs4PIdUX7ib/fRL8DzE1mrQqWlmjaNSjhN6Myr2FyNArhCtg9FKpQz7Zt4AP8Auj+I/wA6k/yrQf6/k8B/3TRf37/+hP8AR5PA9VDqQDzrIHlejcUxcLiAIi5OpUUQTGKC5MbscE6SqigB5I42AORErwKwalDRrvGmBWgS3FlR7ehwa7qDvvWQpxKiyGyy8AdWVRYCYkc2OwY+EbV8qrOxC2uEeowkKqBZZY5FO59QCiwVdxD7UAFDWcVRbAFirM8pNKydEWtUxye1Ioiw6nqfCnUDBS0ojuqR3lshQWtFE4xFVQyI4Ffu8K+pAAbJzIXpE+bNBzWCOHlXJsqGDAEYP6vm8G7RCSb8nAjrUOFNAM7sEYMOC4qjZVbNnwM9/jNLFJJqVCNTgCfrS5LzL8yBQbKwWcNhxdUDfD9VA0nadNQ8cIxULJPJHHKgH1TJJJizEkHkE9LNDm/y5VgwnUuxJNajUSZKyqpKRmYWQCoyAAUAkcmgxtnsokbHEZM8slcszRhX3SoY3ZN9k6m7swV2SOWpwGxaUxnGnUA4ZSdwAW5Xgc0OK8soAtamXBjbGTFcyWNG5QKLcVXJAJs8gQjkVEUMFDNQWXcbMs10ueouiBQ+7kg1QKi5c+hRbhduQxUEBHDSNbOt4EkcsfRUUFoFNr2I7OwCopJ3dOykgq3CmRjiEIr8sVu19sPQh1BdkCljSpuAIbqRneWMKHdmkPBNXzxTHzk05BJaNNQI8iAu0yJ9yrhkUVfeI4W6onggkfXYp1eM+gXkcJHuSBnkaOTGixyN4cEt7FUQXCnUOY2QsFdkcvuvEQyEjj7QtCiTwGu2st5nTfD0YiRoKdFxRhFEw3WLUQ5ilxkyIUqSw4XEWQC4STGU/aRkHcxE+oBAGeSAQuo5dGUrYNcjqw8D8SVlKnbTBrKRJC0hIWxVNC2TKS4IAy5yJUFqISXRIoIhiSJ2YtGE21aYKSjtumJpmcZIaVTbEAZZG9COB0IZwsTg2F4jiPuiSkLMsdm/vvr+K7UjhlDFa1IYhmKmEYZViMFEShjePAbEgX+B4ZNAmRjRJcMzbNCMRHk2WLtAERQudrlfZh7bIhfTrky8/UBBPVpkF5drWMkgoT3aT2xU2ePHsQ3CIuRJQkRSMoJzLsVETRx2SXAce/fLeKQ/DKAiEcyLm32xjkg3YPy+BDWgJYAMQB2UAhp9UBg8iRvhZjJeyChCZZRxFUFhhSkEEMau8QHHoxjtlRtqLKNBtlutBtkQAFsyKGVNZ9C1MaFQLaBlBFMkencjsKYFBAHIskl1IPbkgUfCh1kw3VxalCIIpZI42IJBj3I1Jo2cqJAZSRjx4vp9Pk2Py+mvE2vJC9TyhaOMcqWNlTYVaFc+FNSwnLvp0K/aqgNMynhlbAwAijnbZG8QpyJAVJtDG6q7xRNcbSF20oYKAQbVnijVsgSTYABUMTyKYGmJky4BxsrIY5Qr4/gNDmV5J+9QW/4yfBR6aRncqMVBq6JC9fvVYo0aMmyOxuqPrwNV9Gvr5dAVXEzbadQw/pxYgcL0oe6C0o8WOjAb6McOTHFgycsSvP1SnfEhBXH22fLxzwxqHaWNY65YzO5xy4DTu2IpjZIJJCnk1fh9U6cjKQArdRs24DXNysxJaiWHr3zZoiAb65FtQ0SlAaXMRh8ACSRkBgSxJJA4IP6h4npp8QDDIEhC5kbjPM6M6gsMpMgRa/ddBgRRbEFWNk+nKG+0OFSapjKOSRiVZVIrosf59Xfg9VrVHSSQRPyVy1BUKhVgDiZV3CAS/FqtDE2oqgZFxjcnZ41/VDO+YQREMzSGfqwajkrvwpy9sRmSamxW5RB6ka8YYq1AtUylEPJKC8gi2CRQe1GrDKWWZcySGkbVlYmKnjHCUeq9LVdq9EC3zLoGKl1UgsVaaN2Y5AWWOoFXi1faKPJyJIDFl+NquLvMC5beGOsSNCSGMe4d9w4VlAJJZRgQKAAXF+I6owxmKOSLPml3FWNlJHfP5lS0nVjy72KDW3r0Ws17wtbzMqkEoBqI4QsRYmxc6B7I6uyEAmza3eLroZW6ie1EZBkjcbm7wFCq2oGAbjkjKsTZHKkeY3Jv5/F/lUf+9eTzR/gmP98v/O/+p5PA90dWinPN92STMAaxGNSqwpUk1Cx0QGIQDAYcBsV85DrIiCkTzTMojiKRahEZCC4VAN9FADYKQrEnGmLFjiJ5TI7xxl2XNg7rLnIWVrCLGZyMbAY2FH9HavJqNUdsAGSJL6ySShpQ7BVxWSWcMGKcmypFqxS2PhTug1SZMysdlW7SfPFlcrYIULNKeMsRFiBa/wBKgSbWRMgYyxiEDJwNaI5BfAR8HiQM1ItElBgRz+RsJtm2XUwhKAMZTJhTWy7UoAxUADJaGYIDAN45ppG6ZCYyB6CjUKosqEwxaZqPs+yQwHNiyFoZbQCR5AjKaLzhla0ZgCUkahgGsEVwTf5IwyPi2GnkY5GPbZp06SKCQPtjYBI8VPIMVe18K4PD0m7TqQ0heG81D3ErkEUEVnJsE+hZHhxAxFxbpqiGZ8saJUFSWADEWKYkgcMKJIBUSMXVTm7gm4xO7x4FStscyDkGBCuHskcBeyCjfJUECBVXoWTTkKpsllt2DUbVTjkw7AADI+Mx6xOAxkeC/a4QxqGDfpZ8nGJ5SibKECwaytVqI1IEgh/UGPzM+8KyChJmWyptiwJVRmavI+BqyNOQCYyNu1DS4qWtexXaJkSx9wNeqpfv8TTUkAyF5ITwzEbQDChgzMjlCGo8svJzqwpHiYhkBqaEvRGBIzVFJV2kDSQCMWcPywtTyzKPNLVaZSRaSSNY+p8srAFmUkKDGQbJJZhGLC3ahQPCE2Zw5LEySFA6RZZKZMmZmJXTZYgFuQWH1CuIysquro+0FQ2QrSYCVWC0pDKsUahqyFgG+5VTi3jk+lDgxyowAJzkaC43DcVI0mnVKtcAFyrLm/YRlgGIzLKtCIKkrFmBIoltgbn3lsftGTc/bQDjjxAUR4IqM7Kunmwfk0Is1FFBziv5c3f2szDoDIoZUKN+hHs5EAKci2DLS84FAygWBYTxQZKiuYmYN6I+YaMCIhANmPTsGwBAVHAs7l0Utn9NOVq0DMUdhIY5CADmFxm2Y0N9iM5LOR5JIPgNP8PclWKLQbrDgkqIAGVlU7THbGR9HjOqXkN3SRHtcUWTfcSF4ukVgBpqpFtQTd7ag2Dflk07Ar1QGwRIkNK/clQcUDqQVSgMjaEmhRLcMNkDa4VuWfSggtgaxIHYGyOQDbEGmFeFAkVs2LqBkAsheyZGIVhRWEc8AZLx1BH4tXUuGUO0gUdlWTeQSZLjkA8kJLU+IYAAE8NmMqc0uAlQcDq+2qrUbIERaJ2QI46cmww/Hv0GE1bGnErSY/aiCKSm2wSExqyoZTz7BBA/JDLWWM0MlZWVWTDWYySMLRWG2FQjq9eyatRwR42vxBSCJ5g9g7awz0SWYqSCjgstkgqzHlCb/dX5iRKuxYCkErEQBQojhQAMSUzJAuxzQvHNgvumIeRiNQoLV1HbcADNS9uQf6KIAQ/GFMis0kSMaAWSdXL8DtCN8BaAa+LNj3iSSHXxMckmV3BV5Q0iMgKhQqkmQqgvGwDV5NWRFlj1bY08jAcM75quLWq4kMxIo0eT+tftoVBqVLgCdxV9fmEZWsKAzgvkQCSerAccgmwIExrlqlljkCHJo1lV3Fs7oomkljIWgXC1XHU4BaVb4mhjUpMeww3I8HclBkv1A/cFVrIE2COVouNOb4jIZSLNAGhcbBybxYqJ1HoDgoLo/kgkUPxCZqLM36uqjIkgjIgR6hiwyyUobKhf0gZEEpPibDZYrMWYgBxPp1WTAFtrbE5VgTiK7MRwSBXkjlCgAXELOIEkcYFCj9szIx4DA+1Xgqb8NqH95RMygEbXAhAYup3kM+24BwsFc1rj3xNQSci+KuwUqFagjIzmNgDKtr2HA63HdgrflGDqZreOJkYB1HQcxO9C+M43mPAO4Imuhz93iuukSRSNRlt2WCSRI8cZH3h1SR2iCsBbsoAw/SGJN9VoZgHtSCGyll25g+bfhWWSR26BhkwIAqhXUIooJQsm2VzXIQPtNyxdUkkU4qpKEECPLqAGAAJHo/mT/Nvif/p1f+18ninyOq/ncP8Aj2/0+TwH5GLimjbFV4iZcySrW5XKduwFGytY4mxYIuY2dhLI5ZyOVRZc8QjYo0a6liy4sRTKSWbkckCaYk4IADIAWLVljuBZAhnEZ+kKssxX8XkehbdCQw04xDhIi2MiR5c4NGXyWhbMCqspNMQbFlZ6QMH3cQSuWBiWTFGLEKWVdRICCBwCEWi5JF+NPLLGuIgd+CryiwwHBbeleYfljfJrG69L4wmnQTfskxLGRmaFo2fBLyVREUmcAJQyshS34I8LpliRWZYXwj6og085AMjB2Ii20yBY8vzYLZMRYAKxwFVCRCSOMG8o8QXVFoqWsu36gG7EYWG4J8FFpz1E6hCthtvaeNjKnYGMEh76KoKEnJepxDeae81YRxI78hephREKKCOEaxlyBXPPoAZFJyVo+0kiWrMUDAE0eWMVMxuukZ4IJ9A+AiNG7Aow1Cml6KgaK6LMwdkyazIAR1+z8WWI9K0pYGPmTMkDNDaxMLBVYnwQjgkMGtiODwGJ1BYE6f7jnuJBvKoZRiSXQG6Fkq9AqLu6Mm0zFc2ACho/qMsfawoLHJKFHgUH4H4sgAvPrWUkQKDNRZyxZSBIGBBddOxcgqWoXXY+goKOnQICI4dq7jUCOdQS4D0WMGRI/vcnW1C0prHVnkeSJcyxU/s2QrIjoYjQC/LkSLQLDFGPP4uvFVjmkOXaR2z/ADuKFVqpj8uh4dV6Mp5csCcPAz4fhIY7cUKQEsKSOFKuNlp2BiNMDXvlVXqQTkTgSXue3F0SzbStWVJhDjIMCgyYlSax5ZvCaiMgNGkC4qtiQ6fcAxADAriIjQMgtW4yum7WLXnEtJJAI4w7HNcVRok7M+3IXwjzYncUKf3dWJ8IFFppQTJslJB1e3aVGBOMisBAcQbYUBeNMaFWTQaJVt1CrGCWkkZCjSjHLuEiVifa8OAqj7cSMkYkhUqZDCpUEkyyaZnkyIC5oYhlzVKjLyOK9ea8Mp3gZEklYKUBDyrYVScsgeqUXBL5WWBLcgEqkenUAKXCo5YkxowORJVfqE5uCzVfayeaVq8dhCucXWMM7cASVeRIxfgMzXQBYH393seV0JYlWByQtzIoXbNELhmspqTkgnFeRfSvIupJCtwOSEX5qWFMXko4nIiRyTSmhxePB4IM8LAlGWNJOz33mNLy2TgKEJOXYlRZP3nny0GlDEoH7g5SZ2LyJpccuKBU/djZ5W7qxdRwxCubqOV2zelBbCASEOVtb9cn2Cb8W+mQsXRy95RnHIqqEqJI9zqKFgU5xsUDz4UY1iGWVhS45WFzGQ21WmxY0RXu+KoHxbTIAgaFKiamuFoYy3ThOjkZ4/kA2GWiOSANqyhBdk4JZQcI1UfbdtObkxYiiQKLCq9Nsxxa+TkUB3arO2cEb4KEXdF6oiqsDwGWnAS8klrJGCCo8H5GSiQAckjsbsnn0SXU6tsWSMPkVdCrukvHHbATqQfxZa+LNWT4GQFlauGtgrySglSL4C7oY0VAKllYHIhhx4H5o7YjiZGYKzh0AKkgn7gNQrO1gWciOpZjfqC+o1KkgrKSGVSSztMAoKHEOkmKn3yF7URfF+Uch0JxdsmsMd3EisVZismDng2xZVFg8HjxyfUTgjPLg+jHL3ABBpoWfLj9LLfX2wpvFXTlpBA4DEl+rpIceWcRY92s/bTAkk2RwaF5fiiNYR0bFGIwAIVeRRjEgCKUoqGYVjzVV5VZmcjaeUZGmbGRwO5DFSZCFdlDAMpFVd4imJrNM9j6jKCWdQ/zBBZHJzIdlEdMcgq++mPA45TAhpA8oFgMq6gyc1Q6wkkFqJYk1zVLwAydWVHc0VsZPnLkoZQLicqyi8D1RAOoWgT4JlagULMuB9ZShrwZMQ8JTEHlHax29qWYNr69BYV0cOGEakFnEYWMnrSmgMLGRAIJuzQbFniWUgxp+sSqQFlKkKiksG0xCYHGiCQLU/0Ah7/8OI/5TUf9H+jyeP7Gp/kYv8rb/d/J5Ag9EBlvFpKKJbwl2IYTdoySezmmGJIYuUFsGdKI0hAZo1JQBVbaEWPBoRrHGwDKIz9oX7eeBeXp1Y3uKt5KVKQzKV2+x21aCpBkikvgiEBR2IJ8YTsM1jKyqc5XKbGmlZsjiM4H3WP3MUX9RYHkgVWk+m6uhjUvkwoieMghLGClGyTIqMlDxg+h6XxeH4a0hG7HCrAsVlWGWUpGQFjWN3iVRXXsOKvgFQwurPhYVo8gQziKTdyPYBYDp0J622eNrzVWaLLjIArm0yb0kjEgAyEu+1UQZgDd8KtdiaASX4RucLLCsiIxP0I8woyAk7xCiA/28DJj+LUrH4DNVpiigU1adVfEgKyx4RqUpCQMiQ3H2AG2X1C2rOn0iwZcy6MbHCm4w7uwLOEvriCcRQ8IhQEOQo6nBlyYAv6LlajRTjWRyHXk8AkM1P8Ag25TNYo1GbF0TTRymRF5RWaaNHJPQhqY2vJPPgtVo58l3IZi4NAwpFIqhxQfDBSVW/xSlgD+ksdmK2+8RvZxVlLOEU8/hERCGxIKrdBiKyLLUJCQxCxMexeQQRLGcFCoqjIsXrFALOOLcClADOGkkCsBFlYXN8olWwrOxMLLE2IYM5rkmxRo0LYZibQbJxcARyzNwpVSpfKOUjFlVEAxqwBeXj83xCo49yYEEFVYSBDYUFsm3I2DlRf3KRfI4Y+Un+Jxdl+Y07gFmBdl4Ui2VjJP3IdewJQEJXHB8BPF/ZjRL4O6DHKWx5ODAPIo9EZ01ff1F8EhhQmkyYrCFUlQiswZHVNQyFHLOQbYHJhXI8vqJrKgS9tokkTuqkBQSVh+a6gKOXBbIErY/IZOy/SkCsFyNIX1DkEilaOdYyCTwoLqRiDZpQRXR/EBtqd1KbMs0WoijMaobZpVfUtkGqiqNjwS3oHxiLWKy9NV9gGQ3CZLYNkFMcgirG6PNbbWQEJCWpkkwJDSOS7VjOIGkxJkK7k8rlSaHZGsBWC4VQsnxNyyiYSbpUPGh1SwvWJ4jjbUMr2VYAEfoJs0KDQ1OtAYNIXAQBlykeJ0Whnm76oOQKPcqEGQ90T4xrPiJYHfmjxfcwAbaNFqP1F1P2BeCQFBOPKng0j+JMCMZo5fQYxyDcpmpDYmjQhrAyHJIF5YZeNfMKgIR5LakLXJ1wssCxlNsQTiwBvjmTwqqtWOMqu23l1laJSTyrbW92UjEJ2PHGX7us222LSMGbE4PIz5KxN4oJnZjZNBlIa8efYi/E6JNyiOi3Yzsch2UG5C9sB1RVPo++FNVchS+RAayCfmOA3DNiT3+21ZXXij79hSZ8ekUpDO94uZ5A4TqEgzmVbsYnbf88rXhkdeUqRUGQCxxyJC7E5KjA2QQpoID2a6qxdtNCuJEkVqyFQqKzhgOS5tGvsfeTk7mX3E306NTUgVnkugV3OgHWlyzMYyPoKQMTdD0EiXUFAERsAAbzk3OCCGjck5SMDjixIXAg8Gi7o9OxptvjKMlZFdmCAABQSCclJb99g2SvHg4o2j9xqJUS1ZI3YBWzKqrrB+DlYFkEgnlu1lhWMpIsIeRQUyaFgUclc8WEN4HqLtQQv7x5AHVRKFa4QSFcNlFJiKPXIJGyuVKjsOB+LFZJoCpoLGHPIV847bhVKjZUkjmwtlbU9iRZs0mGUaKjUpkY7iyWl1zNCXlKguB9pIYgV+FtOysmGIWKi5jEciMewEhKfLhv3WwxosQR+PAL8nthqpgSGYgKMVZuVeJYWYHkHFl9tZNqD4lLq5o9xWIcACOTNw7e3KD6ekJcOS33Wb7AEk23G8f2Y4oh4NK3Zo2YoGdGl3LPJbG6J9+Hk0cFqxY2pqMFYsCloZAjFD9FsF5PJN0QRYoxG1ZZSiADFQhzlXTzLI6GwsawPExYkDEeyVyBFHxKDUNJtK1tRUB3aCXkn24ZFKuLLUU4yyIUlgdvWPCtLGIoGJEgiJ068N2WlrFy1MQQ4umNMF5ztXMgQq8okmVhDRlgARqs7ih4nKBTliJCPVfqsNH+EZv71//v8A82854z89/wCUT/Er/t/OeQYek1MJW0dBDmcjHEFUSCiwYiIpkovIn2WBBUAeaei1MYXe3YYo1xTcDKQVMea2tLCBTvylhqFWWoLxuXYSI0tksEY04ZGYgDEsceGYgLYyVbB+06ccjRgATTl+oZmp6aw2IGQa3JU4v1Ay9XzQCSaHEbj6dVPMcayRoXxUFEXK8TwxFKD/AEqAbPqYznVxq7MoRQURbJLW+0CznsSFLUSq/nnzkGqcllV5GAJVnZo2iPQ5s23I1AlecsCACR+T4CUZWpnmlTIsaeQA2GNxyiZVVL9AuT7FjqPAPEKdtPHL9Zu5V2XBbU57W3jIOymi4FnIgGqUekpVIDjNQZXDDNy5KKoRUEKmgCu6aqlJ5LVWbWZR7bZ4AUG+ZxJcquC7vzRlLAUOVssrHi+QaiQMC8rOWyVk3ZEZVVTxIiGcrjaim4N+yXGPgH1snCxu2zGQ3WctcrOyrirvqAQuTDgeuUDc0wZwZrwl4VlKorOGGABkJkj1AZ2AyOFsOwu+SLPI6H7pAwGYILon3MgyljcQsKU/fkwHahx4SckkvlyWCuwfUyIocKSrEPhDamiSSBSg1xQLRa5c2ktcyvdZWUyojCkEjb8jMB3IFEAo5NHnxtdam39GRwNsrZkaTEj2RjIVVeAAeuJ/UOfDssg+mVkyCBnJjkMeQesgQ4Vq9Vl+LOIIPgpZnZlZ5CBkTHG7oUJwZQBO2dGyOQT6ND0SCWpLU9Mb5GGerZyUOBBIbIZYNzn244b2w0lkchyFEmQdYpEYBaS0L5zMEbstuFU48EdcBzVUhAuNpEIaFTGFxJC5bcuAV1EZFKUc0vHtbpqWkYtCxZ+SlNvyIEDBllUnSsC2ZVgzFlUqTbYHwLxQhW3LtbVAzMiQg3jw+47W2V+1BVV4uydCBlAIGSxv+03ZFiktbAC6eQlQP6ZAD9M/dakZ+mc4llWUKEIoxaplcMAoUPgXIo9o1olj+8MPDx6cWVCPjRTbXTyFlJYIzNIEjyBDejYXEc0CUDZXREg5PINwM2DB5GLL64cVZVTwMeTjz+Y+kZlvKdGshRXuz9rDbYAdjYC3xYsc+ZGj0CCmSHFmVSY/lkAAVRSKw0uTAA3Z57VQ5Ic0gU4kh0ZXDYbMYVSeigXCSlsbUFlYlR6Fr4HdT8DmIBWrBoGkIRR7FyQk1dksWuqPJPHJPh+oskosbliQyO6MxFlQz7YBLY3zkq36AUZDJCt3V2fCjIIVd6fk5v8ALpEAq8UXXrIb5KksRNDnuqrI1hNyOGK+rCxLI0WKYsSpAc4kfvvwMYaSZv8A9MpsgxkpECBahWfS0gCkYs3JC/dQOT0Onl4ePFqYEBozJQLAsMFhyjckY24BWyaYg+H1+lVQyOgRQQ4uOAO7Kwug8ZX9wyUfnj2SF0lAKQ0CrDFRH8vizOqkMVAbN8AoBYIhxs4giiNCLOMlWVQO60EJUKSA22whKjnJivokDjtxdvh54LNHGOMfpozLi4IYXEAtEHHmzfBuq4tUcbibhFUPFa4lCrhFYA3fI5ZuPQIAu+sCklThJwT3WRyoGLEoGVUXILQsi24ANjyKBrfgSsVUzSOoAK5bZY5UaUSRNwxVbwINgkcgDyfwcrUzumdmu/BvFjkWTPH7aKmxagFQTZx8XVaUSIT1DDiYmyzq+TOoU1yffPr1yrLrsiBtOC9LecJcMVLfck15DgZL+SDwBl4HYtOT2ZmCFWJo2FCYinnWlBK5WSSSGokc3XUQkF9l4wjDly4jRXZqYSYlQyjI9Rnd+16+DnkjEwxdYnsCRWxaSgycllnwRQGWq+pQ458s2pcqMZGjw7J7Ia/eatKqyGqNGvamjfgJagZdZpUjOR5jlEPJiY47DttSsUo21gABsiKK5vykirgdRM8bgsqtqcmDKqlgzbionN8AKF/cbtNif4i8hYABAFor0xaTI84JNkSS1i1cEoea5OP8QzYoyydDIw5OIAsdQFnDkH0eSVIJrlfKj23yX9K/89P9HnPBZD+RH+WN5PIrycH8c1X+DL/1TeaX/Af9pB/Vv/ay+TyeVCXwT7Jv6jUf9UngNZ6k/wAJ03/vDReTyeBuab+MJ/X+elf0v9XL/wBY8nk8ikNB/FF/qT/2JPLp/Gm/qB/bz+TyeB85138R03/Kk/zfz0+q/wDHf6hv7FPJ5PKjG+B/xfXf1s/+fajzmr/ZRf4M39lL5zyeFY+u9y/8iP8A91w+eok/j2j/AMMP9gfJ5PCPO6P9oP6yL/Pn89hrv2I/q4v+tvJ5PA8VJ/F1/wAKk/s/Nv4B+z//AIn/ALcvnfJ4GvB/4p/UaX+xfzZ+A/xuX/im/tx5PJ5FN6z9tL/VN/Z+N/rh/wCS3/8An5PJ4CcH2f8AnA/7A8DH/F9R/wAhf82TyeTwL/8ABD/vfH/Vv/238T+M/wAY0/8AxP8A2cnk8ngJaz/vpF/Xf/DnzyjfdqP/ANtP+cDyeTyo+ueTyeTwr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785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s://encrypted-tbn1.gstatic.com/images?q=tbn:ANd9GcT1LqYN4osQtXALlfzJLykhvBwLupQQlXBU28Typ1mJMcyjzRX0O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2"/>
          <a:stretch/>
        </p:blipFill>
        <p:spPr bwMode="auto">
          <a:xfrm>
            <a:off x="5791200" y="267854"/>
            <a:ext cx="2209800" cy="32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https://encrypted-tbn0.gstatic.com/images?q=tbn:ANd9GcRPeEZpbiY3pnuztaI0evzb8LaXyAoAPh6UlrnXkg_cUZs0mmvu-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9250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https://encrypted-tbn3.gstatic.com/images?q=tbn:ANd9GcSn-Vc0CGFlD0nGyWT3ZK1eK5hO2NGUmOTq5m-n6PQj0HCfH0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605799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https://encrypted-tbn2.gstatic.com/images?q=tbn:ANd9GcTc2qWpTkINvrTZ7rne6NP6gnabvM8kjGBX_fJorkmZvlHTpMUl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https://encrypted-tbn1.gstatic.com/images?q=tbn:ANd9GcQgUWePOQmfs2EAXV3B2LdAV-mgE73YflDuGiepCGx98jI9Q_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481012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https://encrypted-tbn2.gstatic.com/images?q=tbn:ANd9GcQ4PtmZiX17U8YpKDYZDWHMDlXbTl4c5DorQ46gZw66HNNreJbK_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4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772400" cy="392473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Shape</a:t>
            </a:r>
            <a:r>
              <a:rPr lang="en-US" dirty="0" smtClean="0"/>
              <a:t> – is outline, may be geometric or free-form, natural or stylized, realistic or impressionistic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More form fitting – upper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Looser – lower class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Consider psychological influences 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Circle</a:t>
            </a:r>
            <a:r>
              <a:rPr lang="en-US" dirty="0" smtClean="0"/>
              <a:t>– </a:t>
            </a:r>
            <a:r>
              <a:rPr lang="en-US" dirty="0"/>
              <a:t>infinite, eternal, feminine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__________– </a:t>
            </a:r>
            <a:r>
              <a:rPr lang="en-US" dirty="0"/>
              <a:t>unmovable, unimaginative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_________ – </a:t>
            </a:r>
            <a:r>
              <a:rPr lang="en-US" dirty="0"/>
              <a:t>uplifting, secure foundation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dirty="0" smtClean="0"/>
              <a:t>________– </a:t>
            </a:r>
            <a:r>
              <a:rPr lang="en-US" dirty="0"/>
              <a:t>calming, restful, wealth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081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costumedesigntheateri-111101174431-phpapp02/95/intro-to-costume-design-theater-i-11-728.jpg?cb=13201875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54923" r="51981" b="7781"/>
          <a:stretch/>
        </p:blipFill>
        <p:spPr bwMode="auto">
          <a:xfrm>
            <a:off x="304800" y="265545"/>
            <a:ext cx="2438400" cy="3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slidesharecdn.com/costumedesign-100414050019-phpapp01/95/costume-design-62-728.jpg?cb=127123937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5861" r="25408" b="5339"/>
          <a:stretch/>
        </p:blipFill>
        <p:spPr bwMode="auto">
          <a:xfrm>
            <a:off x="5334000" y="228600"/>
            <a:ext cx="3435928" cy="46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.slidesharecdn.com/costumedesign-100414050019-phpapp01/95/costume-design-65-728.jpg?cb=127123937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5581" r="25707" b="5796"/>
          <a:stretch/>
        </p:blipFill>
        <p:spPr bwMode="auto">
          <a:xfrm>
            <a:off x="3124200" y="2971800"/>
            <a:ext cx="2685474" cy="36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TEhUUExQWFhQXFx4YGBgYGBwbHBwdGhsYHB0eGBwdHCggHCAlHBofIjEhJSkrLi4uHR8zODMsNygtLiwBCgoKDg0OGxAQGywkHyQsLCwsNCwsLCwsLCwsLCwsLCwsLCwsLCwsLCwsLCwsLCwsLCwsLCwsLCwsLCwsLCw1LP/AABEIALEBHQMBIgACEQEDEQH/xAAbAAACAwEBAQAAAAAAAAAAAAAEBQIDBgABB//EAEIQAAIBAgQDBQYDBgQFBQEAAAECEQADBBIhMQVBURMiYXGBBjKRobHBUtHwIzNCYnLhc4Ky8RQ0Q5KiBxU1U8Ik/8QAGAEAAwEBAAAAAAAAAAAAAAAAAQIDAAT/xAAnEQACAgEEAQQCAwEAAAAAAAAAAQIRIQMSMUEiE1FhgSMyBEJxwf/aAAwDAQACEQMRAD8A+sXMaoRCDMz56HpVn/GDtLQkDMo89QfhWZt4hexQ5gFlxCGNiOZ7x3om1fXNZAIghefLORrueu/jRFoc4XGDOw/lY79PlQN/iQ5Sfp8aCwjLnIkTlcf+Lcz+dCviU8/ifrWsNF2KxrFTGnLrvp4CrUwWXstSQyGZPMhgR86FsXgzLoYzCfiK0PH3h7AEavHxgfeoPUy/gvspIy1yxNi4J1zof/G7VFz3UaR7v0Y/evLN8mzek7dmf/Jh96WY24QoB270a+JnTlvPr50N/kNs8fsbm4BiHE65m+s1ieI++39b/WtLfxAOMYA7sfms1neMLF1x/Ox+IU/ehKX5K+B4r8f2CIYIPiPqKg9wSfM/WuuHSn37MXr3uEdlcgiIzZJAHjOnnTolLCEYerkcUfiWXsLRAE9rdB0E6LYIn4n40VjboF3ElQhDu48h2oaV/wC2PImmFTt0hUrDqKtVgOYpxw7CC9aKgqpRmcZoE5hbETygKTrXcUwii5NkFrWVAGjmUkzPM5WNBSV0Zpi5Lo6ir7dwdaaYbgxy6lDLlQQSNAubOpMAg7AEb9KW3bTIzgahDBIBiJgEg7A6b9RVIyT4JTTQFxHjD2yVRdRpJ6/yj7mrOB+0ZZ8l+BOzjSD/ADjmD1Go00NT43iLCKgQIHMFtCSSYJBOvM7aQDWbe0Q2blM/ehHVtlJaDq1k+jrcirBerLcB9obQU2sQxXL7jgA76lW1GkkkeZFPmI0ZXV7be666g/kfA1dOzllGuAxr9DXb1CPeqNkB2C7Dmeg/XKmFzwRv3aXX2o3GtbUwmY/1BT9NqWPd1nKvwpbGprkEvPQV1qNxBaJygA7d0fKR86AYSdB8BQYyI2ruUzXr41QeXzP5fWvLvD7x/wCjc1/kb8qss8AxBP7ozB3Kj6tU3RVWC3cfO2b5D8zVH/EFiNBHiZOs9TT237LXjLMEt2lkvcd0yoo1JIBJMCdhQHE7OW6EtgMoUKSFEnTeImSZ132pHJDpMUuY1B1ihcTekERRd7Cv0kQTpyExr4bUvxKEE+VZGBytVNbmr1GvwqF5sp23FLqPA0EfVcNxQhUtnITq4IJPvBAVOmkZQfXwo23xUns2DKcmmk6w5fpp70elZkv3mQtmykqp1GgkaDoR8KsTFqUmYcRHx5VOTlyWhCLs0A47kuhomSe6J/ikb+tDjHGQJnTWdPSg7bLdIMgXATA2zaaa8oPWgb+KOdjrMka6H1pbbwNsUcs2vA3DFSWgK0ufwgS0k+Q08dKZe0HHrTtbZLmiGZ5yDMx6f7V8/wAN+0Vu8AwkgHntp68uVLnxJGlQ9KWVY7kuTRW+Idy4oZFDQDm3OVgRlgx8aXYriRYDXRSeWuu/ODt4fIUmuX5qKEtoB61eMCUp+xouE4oNdtDczG3ODQ/tA833jYNHqFUH6UvwmIyXEb8JBq7E3c+ZurT8f9qDhWpu+BvUuFfJW7aUdbxDIWyk5nzLEaFWDIfPcgeM0sOkjwphhLkNnbKBpDM0DmT4nTpVHgRJN0ytLzDKre6GLxzzEKD8lFW2e8jHMQdY19detD3rZuOTbK3JJjI2Y+WX3p9KGtXBrJO3L709WTtRdDfht+AQWKgjUjpHPwr1cedpgCBAJgxprS5FOQtOxivDdGvQ/nRUFbEcmkh1ZxozqTqBAg7cuVV4m8Xuv2YMNHdE8gN/XWlc6CjeH+47g6gfcGmSUcituWCHELF0LnAHdQq0we6SZ6gETWcxmKnQbCm/HMeSQmwC5jsJJkAwOXn4eivFgC0sjVu8NNl5CfGPnQSW6yjm1DaBhtKfey3FWt3BbJJtXSFZNxJ0DL0YTWZDVdbfX0+HSKucqPoFy7XuHuanyPzFK8LjTcRWJlohvE8/jvVztGnWi+BViVluJu6n4UKiliFG7GB61W70VwCwz37UREl5bbKh7xjcx0pRm7YxHD7du46OouNbCq0kwXaNNCJAAJqPEsc47qRbSdFtjKPWNzHM0biLDG8Z0LObrAnUM5mD0IWBHWaD4tYbcKSBHxOlcspZOuCwKbtwsSJOp151YqlRqYnaPnNFYDgzaMxEGDpz50ZjrKIvaNGnwPIT+uVJY4Fx3Fdlw7IDDPCgcyucFvkdfM1ibuIbMupzddz+Zo/2nvsLlvODABIkdT/aPSlT3zEmBC6Qde8O6arFYJthNi13TDSJJ0Gmvr4fKh+IDTbU6fX8qBt3DmEEzMCisdaBBOzDeNjpReGCOUDnDrIM6TrrGnxqrGKC3d2jzo3B+y+IujMqqqnZrjZQfLcn0FVcX4f2Fzs84uQo7wBA1nQTrp1pJtDQTHqtlOY/CuDa1bxPDZIIM6SYOn9vKgw2gNMmmrQzTi6YwS53h1q/HXWLyTOg/XyobhyhmBOwIG0+vpTfjdm3Csk66E8vDkPGoSklJI6IwcoNro84HaUvnYSBsNY8zBqvillUJgdydAdSOZHWOldw9AGVGfJuSQQI5QDtJJ/W9eX1zuUzGB3kcjRoOub6egqW7z5Ken+PjNg7WU/CKheeF0gVJ35V17CMUkwoO2Yx+h4mrrk5XwAi5rUw2pqk2mXQg5hqfLrXubX0p2JEdcM4ej27l13Crbju825x8KQcWxBZ9NCeQ2AHIeFMWxZ7FbKgftHksf4YgQviQDrykUHdCrJBJOxkbSAYPod6lbTsvtUlRRwy2y3FcMVKsCCNwQRqOVNuOALiLmX3WOddANHGbYaDePSlOHvd6Dp5U6ewpTMQc0d2DMgExII6DcaRFUjN3kSeknHxBsPcfIwE5f4tdPh1qrU1UjeMA79PWmeDvAaLEc5MdKruo51DdgH7SQBR3D7sK68itCX7csSoj+UAnn9Ku4ayicwB56zG/Qb0HLA8IZM814m68mWKZRPNmKqPgCTrtAonj4UJaVDoF/KPWPtQeKt/tLjA6BvoGP5Vd7QspYBAQFEaiNoHw5a7aCm7RJ8CrNVtsGY6/rWhWNTD7frrVCZo/Z6+O8viCPWR9hTYtWa4Lci6usBgdT5Tp6iK0AcRJJ20j71rBRC8+nxphw3GdgEv6FlRwqtswLZdOsE7flSa7e0gb8hVOPvMAqnYLHP8RPM9Tyj7nMKRqF47+0LMCzOM4AgCGWSegAYEVVe9p1gl0bQ93UQWGoJG5g60gv4mEEc1VR1gf3pfi7pZgvTT1qO1WX3Ma4Xid0qxLkLJyr0FW3sfcAEtusEEAjfn9PWlqnZRsNKp4niNTroKSsj9E+Nq7WbLElgoKEnlLMw+UD0pM1wlec6ajmNN9dYiOWwp2Dmw0nYNPqIA+RNKhiFFhlzHNmHdB5azP6500WK4lOAtzcUGYBkkCdvzMDzIpoOI2rbAiyWjk55+PdifCKs9hcUbV644WYslZmAJdCB5kqPmeVX+0eGd5JTJc/CSD8TUtbVUZUzo0NBzhaC19olvggBkfeCeQ6HwrPcW7z67gRUcJgwl9Bm7wQseXhHjQ1y4TccjUE6VJRTygytYZusfZR2tkNkQg5tJ1MaLoJkGTO3jQnFeELaUlHLruJWDPTc1bYzuiKdyDkBMSSQSAescpobGXGYdmBLa90Ek6EQNTuK0JStKyupGOX30Gez2MNqApOpglROpJjwHmdKo47xAs2zDZoIA16wJgkcqUK7I0dRBG/0r0X2cvO5ggeI05+Bqjh5biUZ1Cuwp8Y2fumNASZjePrpVOKxrGczEkaSTOlRDuGLsCCwEg6HlrQl29nY08UhJSdc8ja1hwcsEqSOZ3136a60XxbEauIAE/cAfKkvDiWuKpJygyY3ga6U0xmIXtWWO42gncHkaElk0ZLpFS35tHSSo+WtRt2pgExpJPQf7ULZxj23keo8J+lTx973VWTMO0eAIQeOpn4UJOgRKGxZz5ohhOUD+EeHjG9c+JzCXnbeh2tkW8xBk8+n6iYoEYmOU+dPFJiSdB9i0WbQmJiQJ6+PhTLF405FQbBQJiCfgYpTwTGm3cXXut3WHgTr6zrI6UYm2usH86bahdzqhhwdh2g8AYnrU+I4gs6mdYj9fOlQuGZBjpFSNyTJ3rV5WNu8No3w2Oyd35n70NeZmaEBLEmAo1210+dL3vHNM61bh8QVYHz3g77yDofI0KCpWqKeIYVrQYsVktGXNLCV3MCNPOZO1BYriWeAFVREECddVPeJ31ANF8RuG4Dm5tlB00iOgA2O2lLMbhhbYQZBUEbE6jWYowd8k9RJPxKWPxqVtvKqWOlcjb1UkNOG3st1W6ETPnHw1rShUbrbPTcH+k7jyM1jkuf71pTdkA9QD6nf5zQY0fkuv31t+4JPNj9v7UuxjEhSeYPqJ/OrHcxlkwdYnSetVsZyACSQdN+u3mZ0opgdt0eF+6D028z+X5VTYXmaNx1iO7uF09eZ+NV2FkgDXTlU3LBVRphWFtTJpNi2knzrSqgW27HQBY9TWbWMpJ5zU4jyDgf8A+ZkHLvH1HlWeviCfOmGDxErePKFEej0sv3J3pofsxZu4oL4NjBbugt7hBVtJ0I0McyGitGcYLssDM/xRE8tBWLmtnwEKLI7SDCMFQbsS+jHnvm2jQDrUP5WkpK+zp/ia7h49GXxaHtW1ynkTzIj61TmMnlTriGVSVUaePM9dQCP7eNKLQGvKsuEJJ22zW9qbgALE+BPzH65UJcvFWPUCD10MiapwWJM8vT9dRUMU37Q+IoQi1JotOe6F9khe2M1PCv35G41HPn40vF3SKvwtzvjxBFW24OZSyG4rESSSzFjvE6Hp8KDtCXEDntUnAkzMTyHhU7F+2sNDFgdP1pWWFg1W8hmHxAtrlIIgyR4nafQ1UzlyMupBn/tE1TcudoJXnv57etDoHVTAOvd+m1BI0mSa5GrHxPrXmJxB7RR0IA8hp9ZrsHZZzsNGkzuTuB8qCv3TnzHeZ+YpnTYqbSHmOvqbD6jukZDG7aKwB5wDMdCDWbDaVpOLMy8MsqcsXbzXjprzVYPLQes1l1OlbS4+wardh+A3B84HUgZgPXaizcKxBkbg9Qdj6j60Dw+7Bn8Lq3oDr9RV1vYAfwEp8Dp8tPSqExjctkgOiHKRrAMAzHpV+CsDU3AR0HPxMVC0rIg70NvGp6ch16/OtR7G46xZbtcW6sqqeztsstmkRoJjnrXPqam1HTGF5ZlLuGI1ytHWK63ZJIgac+o8x6VvsdiMHYXGBDazsFFnMQQArBXKkE5SSSwG8LMQKxGL7MlctztG964QrBV12EgFo0M6az4UkNVyC4pIW8QuQyAfjJPpk/Oo8WVSLTKpBFpQ08zHXnpr61Ljl9XVWtqwQOwGaCfdSdRvrr613FBFpVO4bQyNu8NB031/tXQujnlyxK7VFTXlz71FTVSYVm0pvgsT3CCfAUlBppwZbZzdq7oukZLYck6z71xAPPWibK4C7lzb+nn4Gm3B7edhe0C21IMfiYsEA9AW/wAo60BevYUAQuIeOr27f0S59a0nB8KLlpUFsog77gsW1YAAEkCYUDSNJNJN0hoZkKuJW4IXcmGPly/OveH4SWGnKmFy1mZmPMwPID86twFsDWdP0f15Vz2dDQD7Rp2eHgbuwA06bVl7agmDso1FaD2j4mLrW7amEDST5VmeJ3MjOFOhjzjfX1qkE6Ek8ntwgI4QaNqfCAR8NaCxNpQisCSW5aQPvNXWWAGh15nl5AVMYlhMMR5abUHLaxlDchYN45zEc5mI+Nbu5hhZtFiZKrtyDRrB89ZrHpiWa+kE/vBE67sPnWq4/fi1A6En61yfypyepCKxfI+lFKMn7CG/cLid+Q8II8aDtrJMfrerrMlUURLbdZMR9q9t4fISCdZ16DwFWaoWOSVm5l15VK7iZNDpUr/Kq4sGVEuaJnrXtkSw/XhQ6PRFhwGUA7nX7URasnezAnXSaousavvt3iPGhLp1oRYZBGHv5Qd4nketF3rsKM2umlL7I7wPh9Knd7w9TFZrIFhBvBsVFydwFn5gfelnEBE5TmHLr8Op0q/BaC7PJQPiw/Kgy8MpHJgQPUGhfkxuYI1HtzaFu1YtT+7REI8VtxWS5Ctp/wCorrAEd6QT4TO/juKxipKA+dDQfjfybWXl9FmEPvDqp+Wv2ojDXSC8HcBvVf7E0NhBBDHYET9/lXto5big8myn17p+pq1kaaCGvEmSST51wu1XdFRs6sB1rGyHYXDM8fwr+Ij6DdvT5UxZlVeytI3ejNcaSSx2WF0EA8p1nUkTUVEkAfoD+1PeEZQruwOVRAHUxP2rg1/5Xpq6O7S0FLBkMfYa2iKyMupYkg+XkNtquRS9ljKgINBpO49dtOlNfbO/FtUk5iMzKCYUfwz8PkaybYxgCAQVPUaieldGhqerBSOfX0vTntspuVAGuzaGog10nOEpR+HSYCgsYmAJpYrVu/ZDDXLmCfITAuEFVRWOgB17wM6/CK26jVYm4RgDduhIOUH9odso8TynYda+hNe7O0qoBBOvlB+9Zu3ir1lezKXjb55jk+U6/Giv+ItxFsXATE5gSD5QSPQ1HUe4rBbRZxe/irVoN3VQtClQrbydZWZ0+NJP+KvurE3HAETy38oFP/a/u4a2rOpbtBCjcDK2p6awPU1n+FOZdRsywec/nWTqNhat0VYfCm6wUsx0MxqYEnXXb+1Uthcpk95YkDlPjEaA/SvqeD4vgbGEKi4hJtkdmGl9QRBG4Jmddpr5W45EgDoP/wBedMpMFLsqv3ufXXaPly8qDdmbfWp4lgIGnh+VH8O4A9wMzq6KFkDLDMZEQCOkn4UHUVbDmTpA/A7c4i0OjSf8oJ+1aHiatiG7O2pLNppyH8THYAATqdOVEYLgVi13u0bNljlOpkwSABppqNPGhOIcaIVksKEXZ23Yx1PP6Vxy/JqqS6R0KChBqT5BLVgKCxDKqkqAPxaEyfAdN/IGgbmJljOvnvr1ius3HylcxAIzTMAToRB3kH5ULcYAwJGnPSrNO7YsHFRpBCtXt1tqoUxVgEmJiq9k+jpr1Xgg9DU/+H/mX1DfZTUcRZKicykeBP0IBo2IFXm758YqsDvVT2ux8Knbua0uRrLr7nMo5Cfn/tUfw+p+tQvOSZA6b1WbzTMCaKWAMIw//UPLQfM/lQqPDqQBoQQDtoZg/CmuCtzhL7nRu0Ajwyr+ZpODqDU4u5SKtVBB3tE+e4HkkMgaT/NqfXkfEUFZukW45E1K+8hhr3QD6k61VY/dHwaqxVRSIyflZX2xIy8quxZlifxQ3/cAT85oMnWibplUPgR8DP0am4EuwrGe8Y1BAbT+cBo9JiuwJi4pgnoB1O1X2UU20Y59oJA07pK768gOVTTEKobIG0UmXykztpCyKDfQyXZRjXIJ3DTM/QAg9KdcN45FlFaWcsSdogMInWTov/kaz2LuAqkgTlXUAAnTmY1+NW4dsgzqSJkTOokEdOhPxqOrox1IpNFtHVcJWF8avPdJuOpAcSkkGVBInT+aftSBHO3jpTLHY8XezImFthACRAiZiNhJnrrSptG9afQVRqqF15bpWWRofOoTRONSGIOnrQc1YgXg1oPZ/iz2UcJA7wbbXUR9h8KzYNGYN/eHVfmD+U0KsyZpF9qbxDSx01mT5ARMRr0ofifGLlyVzHIIETJbxY7nn5UiLmDVraknnNZoKZbiMUXYE7AQBVYxRUgroRXYlhIgAacv1+taFuNQSQzkHX+Lsw7wHmKL9nuHtdvgPKqNXGx8BrtPxAnnUcApc51w6sAvJQBpqW2iRG++9PfZayVt5m95+807yddfQ/FjU5yUU6Crk8jLH40IG7FVRU7qhRqW2kkyd550qOLZrZcsSZgSf150Neulso63HPqASPrVONt5QFJgDYdWI1Y6bADn0FcSjueezrtRRXir7HuhtNifypYU010QeG512H60o9VB/pWT12gDTmZI9SOlae77N2bFvtLz5SwkxqY3gsftA8KuqgqRHM3bMBeJYz6x0qovtOunXzra2sZw1dMguE/jJby5x6CvcRxe2Mot27VsRqAqDy5VvVrpj7PYzdpUBBfXNqIGnnrvrp8at4lZACuogEctvPTyruJXVNwRcLgKB7uUQoI7qzoNdhRHFsMVtW5MAkkqPxaA+RmfjTr3JP2B86QCQY6x/egXJaYBPgATT3iuIFzJaChSzKLaqCFXMArAL1LjXeT02phh/Zt7F3LiHt2lKFgwdHzID/0xOpY7TE8tASCpCsyb4dx7ylQBuRFF8P4Vdu+6rlYkMqMwImJ0U6eNbnA4dG7N0tXDZ7TsxeuNnTNI0fQKoJ01EGQJpzY4fdvNHbMrEnvdqwEaQEAhcux9fCpz16wkaMbPmGN4cbbZBcFx5IIQbEAbg6hZOhIExNSscKZjJuRb5sBmI7oMRp1j9RW/9rcW9llsXLBxGIQKwujUhDMa5TJ020AMamsvxfhrl3bDBriNLjLbZSAx2aZAInlGgGg5ZasmNtQTwzAWhh7hVndLkGGAEQddImdPl41keJCCeWtaXCW72FRLl9YVsyKpYEjukFsoP8ObY7mayePvEswYyZjYa+PgfKtpwlvbseU1so8sPIuT0H1FWYP924/m+w/Kh8KdH/p+4q3AnRvMfQ10s50DOavUzbPgwPxkH5xQ12rsKZzDqp+UMP8ATRAM8E5NoDMQAWEDmfe1HrvTWxwaLbPczwwgAKduZgD4b0P7IMCHUDv5lytE5cwIJHIHu78q3WER1hrt9mH4AM3j0086lOWaKxWLPnt3hl640i0VWdAwKyBGgG+3SreJ8PbIqKhhffCZmgk8gTJitljeGyxa5fbvEwhiR0USTl08JrrNm4IyEqo8S+nUkCK1sFIwz8OuglirMMpGq6zpyBJ5UqsrluIXBADCQRBgGdfSvql7CEiWIzbwp1jrt0pF7U8ItdmHNwlxtooMc5126ePrWjPJpRwY7iLIzDsw4GphhEaSY6+tLhRajvOVGgU7nrA3oUmrEiQq+1cgg9CD6c/lQymrENEw44hggihhOVtV8txrz3oEXNatTGN2XZkAoGlTzB6E7kEVU9oRPX70P9Cvg6++ulVbneKirRNRY1gMccIZyRbzHLGoLNsdwADHPnWwRsoA6n6ST86z/srgmg3G/i0Xy5n12HkaY4vGZW/pla49eXR0aS7E9y9lyt0vf6hFV8bv/tQJACKT6nw51Reug24P/wBin02NV4m5mzN+I/fwptOOU/YOrLDLsOxIdRyCgSddG/uK+h+2WFDWFzwe4AfOBBHTUb9K+XqSXZZjMoHxj5/et/7XcZAwyRqezA8AQI19RtW1FnBtN4Pl56eNGYHAM4zSADoJO8UCzGKP4a/c9TXRJ7VZO7ZouL3rQm5hFRbYUKRDE6GcwLT3zpttGleYnhOIGHt4u8gexdaEc3VfUzCMmaROpjlzANVY7E21ZUVR2SNquonrOUg6+Bnamq+1ivYu2cgRXTNkBOVbgH/T/AGicnUtJIIrnVpcDOjPm6JLHKp8BHPZedQ/4pFnc+WlVnDNc1UaRJYnujzP23qL4VVIzFskTmyEBvLw8atgUNHFLtu3C5habvwWbKSRE5QQpJAjUHYUy4VxK+e6XNu2SNiqnXvSJEtoCYGh50osJezi4k5ZOSQcpywAIbQwCNNdKYJxi4VdRcVWZSdjl8kknSBu2nkKjqKwxY34hiTmuBcVdRBHeZdTp7oGYECdNOXwoLFhmAd3vG1GY/tGcwYBZmZ9dBAOWfTSheF2Vym5mJK95NR3nBBkyDsAYmRtNLsRhjCyqQUkqHAaFMQBMz5jkd6EVmkZ8Wx1xzE51s27duLNsd0iDOYiSY2gADXfU7k1kMYZc+da21ltYIMoPeXXMZmSdQP4dI7vrzpfiuCLkvPLDJljUQSR3pJHwFVg0hXlCTCD3/6PuKlgD7w8vvRWJtKjZUBIyAEneT3p0A0oFWCHTXrT3ZtrI3uddhHhlPiJ8ufyqJaTXrAU1i0aX2IyriLiu2VQNZ55HgAfGteMYucAMGWIzdNefwrDcAwwu4nITAe3mnXkFJ2HUGnj28PYMte2OwBnfoY5+Brn1U92CunVDL2cxTOzKBD5mGYz+OJI0nfaR8q1tv2ZuMJfGaTI2EmZ2gg18+xvEB2guqhRApzBgVJVie8NtSfDrWp4pxK4mHtuoKkrMGdhAn9eNa/cNexH214JcJXLibeeIYAuPGSFGhPzgdK+fcc4c1ll7e8GLy2W3JMTEktA6jntQWJxty45ZnYuTqSTRCYdyJdx4ZtadNoVxTA9SMlpXMmdiWPmQPlXg4NiP/qb5D70eluPduMT/LIFH4OxdkZVvMdBu0ep0A86PqMCgjMYmwbbQwIPKRE+Imq1et5jrd0R2gITaGEj1YgxXDDKR3LiKf8ADEfGKZanwD0/kxUtEwYPON+sU54NhJU5lnzkfDX51sMJ7H5oa5iFeCCRaUz1EzIHTareIcFDOSq3EDbDNbA9M0E0W8CxSTMUcFZkwGH+Ymi8Nwa2wBABHTmfDy8afj2NhszOB1kCfP8AC1XWLFnDNBvqxYxuSxPicoVf1rSSusDY9iq9cFpBMSRp+ugrL43Eb9TJPrR/tXjctyF6f7AdBWZu4gnl8aitFt5KLUike3j3aot3II5gGfhXPJqNtCTAEk8hrXRFUicnuZO2/fUsxAkSRvAjam3tk0XsoJymGAnw6daLt+xV82s7Qjfwqdzv8OVGcTwlpMHbW+Q2IYlc45d7U67gRHjrS2rTHp1Ri2cZCpmcwI6bQftRXCkJDdJoa5YMwNR1ozDvlUBfM+tPJ2qEindlrH3id5/P/epnhpt63m7OI7m7n05eZ+dUYgjMQpBAJ1Ewep11povs476i4pzazBnXr1NTbrljVZTisdbeBlKHKAMuoOke7+Xzorh97KoTuEzDMRJyiYC7HnHxr217PsFyllbUqRBBA0Mghp25eJoTF8KuzAAjkF29N48jS3F4szTQbxCCZRQoJJiGJJ1giSSBrsAB6HRO+BdZOUtPTx8N9qIt8NvDkfVoFe28HdDQQgY7Gd45AgfWmVLsXJXgcMcpnuz+INMx06eNRODk+9GkbTEdNR+po5MJcO5X4k/bSufh7H+L0A/2obldhphB4kj2TaaQUAEx002mo47jYd7YQZ7YOZhlO/It5b1EcCbIzMzC2q5nJ2CyBMbnUgQOtLu1tL7gJ/qEz4xrFbx5DtYZirhN1ix1KmTvErHwHSkNzczTRccGaWkCI+00uvWjqYOWYnca7SfzpoYYZcF2JwTW1RnEZxIHgIM/Oh1RjsrGegP5a19R4VwCzftYa9dL5ltqyhSI1VT3pmdqdm6UGXD4YveOisxmDyiJrb6BtPnPsUuTEpcu2He3btXM4YEA5g2SZj+JgOdbvh/HMMhhFw9ogkhbdnYnT3nYknbWBMUi1nPiwZV2UkMBsxV1k85BEafKsRxi6out2TMVnQkQdtfnNKpOTNtSR9V4vftXlzMzu6ju5ltgdYB7ORMfKsrjvbooGtGyT/Cc9wuYHIEzA15Un4Fx9u5bd2VQffBJbXTY6GvPaAZ7hBv5gNs0z948hTOKvJk30IcTiMzlwMsmYmYo1sSWSRuBoKqXBdLdxvEKY+dHYXCv7vZlVO7EiQOZFF10ZJg+DxComcgA5oERrW0wGIIsrAy5tY5ietJMdgsOcihVCgctWJ8TvrX0v2U4UOz7W4g19wMOXWKjNp8FI45FPCMBcuzDac528qNTguHW4FFsM2klSVg+EGBTYv8Atcuka6DQDaNvOrLd6yhm5AO0Lv5aRP50sbNJhmJ4Z3RlYZvwuxjykA/SkmKwGNGwsa7RdHw74GtaPCvnXNbEDqxilxxOIZ2V1QW13Ykz/lEAz410f6RyfNuK4/Eq5S8XQjcbf2I8RSm9cLAgEt6Ej6V9O4mcJIuXbYJAgFwSPhSXF+0nZHLbtpkOwQAD0jf1qbaTKKz57a4JedgFGs93Tma0I9jntMq4vEJbBlsqLnbwEEgD122pje9ocQxlIToRE/CJ+FAXcDcuv2ly4B1PP0JNbe+jbF2XYHguDtgl2u33BkAhbaDpMMc3x5bUYMXl0tWEtiZBUDx57zSLHYhU/EwBiZEfAUI3FrojLbMdTNC2wpJD7FcVuMMpnfeDrHj41k+OW8RcY6hlnSYBFH2bd24SXuNryWQAPUxTLgHszautDO5VfeOYD0POtFUzSyjJYTht1TmYEDnGszGlQxSw2xHga2/GcZhLE2zh4UnQgkGRAn6Vl+NmyxU2Z55p9I+9O227FVIEthbmqd0sNVOsHopmSDHPUeNavAfu0GYTkG2uoAkVicNeNqGyiDz5+hrVcHLXO0IVk/6kkwpnfXTXc7RHzTWjJ8cDQaQf2BDD3hIkbCSvn4fSiHwomdY/XhSziDNkkEyIYa9NftVnvjffUfr7Vz0yjDhhjvlB/wAxH2P1qrHYMAAlIMysOST4AQPrRHC2CgxJHTr6etN7bd0nbnJOlbdRqtCm3gkIDBG8swPymruwAByoVMblZjx3r2zi7SsVDrDAsIkgHYxIAI56HlRQxy8irBZzMmsDQScpI3O3j60QWkC4J17O9Yb9tdv2yisUIW2N2ZgJbQa6AnSYETWIfDgMCQyoQSOeg07pgBhM61tr3FUygxcU+8pWJWDAMzz1+BrO8e4JfSzZvMFS26MbYYgF8kAHKAdSGG+8H10MP/QSeBDYAMA6044ZZ7O6RnUKykOJkMsd5NJ3Hw8KR27NwGQgMeOkkdPWnX/s2JS2LtxFKXFDZQ3vANMvGsA7xtHhVpVfJNRs2nswxXCW2MEdmCqqwLQWKoIBmZ0JO3Othwa7f1GHs27M904m4ZZjOUi0p5ZtJiNt6yPDePYe04bsrmKRbXZ90LZsqYOiIxzFQNAx133kRbc9ubTBLTYcoogkr3lAH8K2wVEQY7xOnKknNZoKXuazA+yFux2mIxJNx87XGDuuRyVywcygb94mBqRvGvyv2p4Ng+1dbDH8WadNZJUAxIGwJAmtdxbjr3UQ2WW6M5VHK+6VAOXsmEJCkb5geURWK4++fEwWNwlFlo1za5gPCdgNhFBSd4xRlnkyeIwlyw8MCCD5gwY0OxEitN7H3RnYkSxg7SYG/wCvKluOGVe8JI2ka8p18qhwrjPZEkAZToQN6tbnGzJKLo31y8kCQSzGAo1JPQUJjuHkDULbB/EwJ+E6Uf7J3Ld3NfmSBlRZ2kAsftPhQHFbqu7TP2FSbodZKfZt8PauMbzodshgkDXWYBA86+hvxRWs57bqy7AqQQY5SPpXx/EIDtETv1ip2zdtg5bhUHfLt9x61rwaj6jYQAkk97Q+Z9KVcbZu0LgnKE3XSCW1j0msxw32gu2yQ6doG6aNyE9Dt4Vr+G463e/hIG5DgrEaiZ3HPTpRS7Axh7PY4nMrO0qPeYllUb7HmKX4/wBplYEWXIEmSFk6dSaRv7QLiMQLayLWUwDAznkSBy5waUcdx6yFBhRI0GvegaelUcnVCJK7GuHuJiLgWbzNzVbUgePvSPOm7ezCjVA+bfvLA9f0aqHtrhMJaGHs6XABMAnUiTLAb0nxntQbqkdtJ9dP71nUQpth+I4dcRWe6wCLyUZ2PkZIG+5qm3w65ezHOmWNEygwP5mnf5VThbpu2ybt8ZV2HuoJ5k7k/OgvaXEuQFsuuQgQQTl5yTpzNLixshV3h1q2wDupMwO8G/8AHlRwxOHzC3asG5ciO7sPPkKweJtQyl74DAzIQk9dJrQcL9uHtMFCIbcZSVthCT131plEVtjbE+y9+9mz3LdlCNV94/EaCnXDcJbwuHVFOYLJ/qb8R8qDxHHlZMzMBp7p1+IFd/7pbuW9D6fKIo37Ap9nz72pum5cLkacqRYVzrTvj2JDM3ITpSbCjenjwCSydivcX1+gr6Fgv+Vt/wBI+1dXUHwgC+77p/pP3obhXup5/eurq5uvssO8FufM1L2t/wCWP9S/aurqRchfAtH75f8ACH+hqNwvuN5N/oeurqWfQq4LP47f9Z+tN/8A1R/c8N/w2+qV1dU4fv8AX/SkuEY1Pcf+kf6zTO7/APHN/if/AIaurqsuEHsU2v3I8x9KIwf7wf0H611dSR7Jz6GnCvdbzf6pUvYz9+/+Hc+orq6i+WD+pleP+4P8MVmrVdXV26H6EZ/sjW+w/wC8/wApp1xDZ/X6V7XVLU5Lw4FOE2Ty/KnWD3Pka6upAjce7Rh/dt/S3+k17XUwGYTgH/MWP6PsaA49/wAx8PpXV1V7JIRcO/ej/N/pNOPZn96f6T9RXV1HW4+htPgdL7ljzP2ppxz92v66V7XUP6Iy5MPxT3vX8q5th/UPpXV1FcC9jsfuP81W+z/7w+R+9dXUiGM1xj3zQuD515XVaH6iy5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417638"/>
            <a:ext cx="47434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20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encrypted-tbn3.gstatic.com/images?q=tbn:ANd9GcRgXRlArbHdd6ioQG-rqqWUztIvrHYiPczZUxNHMa2FAG3VR-W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5141"/>
            <a:ext cx="5638800" cy="42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451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SEhUUEhQWFRQVFxcXFRUVFBgUFxYXFxgXGBcUGBUYHCggGBolHBcXITEhJSkrLi4uGB8zODMsNygtLiwBCgoKDg0OGhAQGywkHCQsLCwsLCwsLCwsLCwsLCwsLCwsLCwsLCwsLCwsLCwsLCwsLCwsLCwsLCwsLCwsLCwsLP/AABEIALcBEwMBIgACEQEDEQH/xAAcAAABBQEBAQAAAAAAAAAAAAAAAQMEBQYCBwj/xABEEAABAwIDBAcFBgQEBQUAAAABAAIRAyEEEjEFQVFhBhMiMnGBkQcjobHBFEJystHwJFJi4VOCksIVFnOi8TNjdLPD/8QAGgEAAgMBAQAAAAAAAAAAAAAAAAIBAwQFBv/EADARAAICAQMBBgQGAwEAAAAAAAABAhEDEiExBBNBUWFxwSKBsfAjMjORodEFcuFS/9oADAMBAAIRAxEAPwDxgVQl68KKhTQWSvtI4FIcXy+KjIUUFj5xTuXouftDuKaQpA7NZ3E+q5Lzx+KRCALDBNGQuyglp0DQ6TDoc4GSBLgLCDA3wU27D6EGZLtA62XxF7QfO8JdnvN22ym7pcGTl0hx0PLeko1Swgtc4A94A5ZE3bIO8JN7LlH4bENM8N0/v0XPUE3AsCASbC5ECfNSatS7rQ2+WnmdlbI1F9bDxi6ZxYHZLZNhrxi/zUJkUiVRBL3gM8KQc7tXAIzamwndc24KFUrwSAGwCYJptmOdl013x+fH1UUlPBtPZkZUtkKX3m3oAPTRIT+9EiE1lYIQrjYVLMHyAddd0NJny1hNCOqSQMqELSNwLDSJDGlwEuto29/XL6rjE7NYKbXtb914dYwHAmL+ELTPpJRV35CKdmeQtpg8JTdTALGGHb2t30+PiP7qq6Q0WMLwxoaJtAAtII0/urZ9C4J2+FYiy3Rn0IQueXCpWuH8oPjP0K5QhMCTQe0kDI0c5cQIvMXnwT2JpiZAIJgusAJeC5oaBoIExz8FDpOggxMGYkieUi/op9XECQQBJEEkDwkDcbC+qSbdluGCd7kTP80B7tATJiIJ9E/1pGjWZZIPZBkHKTc9qOyN+8xElcPcMpAAmR2rzab62mfgiwa33JWGY4EZswcJcQ4SLBpaCyMxm/I5hzUWvijmMCALQb3Fj8U5sw9sHOGkSQXaZgJGaSBBIgzx36KLiXAusIgAb5JAu4zvJvG6VEfzBNLSjv7WeAS/a+XxUZCcqJP2gcEKMhFE2CEqEEAkSoQAJEqEAIlQhACtTu8JtqeaLjxUMsjwSHhMVhopbhdNPok5QNSYCVAjhtBxpl0dlup5mBA9VDWt2thOqwTQe9IHCRJMxHGRMnTdvyaaG6sMj3oSEJUJisSFddHpuAAZcAQTlBBgEF24GYlUyu+joMOc3VpLgZiMrc0g8REjwV3Tq8iIlwW1c5GEBsZmgE6wDJj4LivLsOyxEB45OMkyLXiwupr6YNOSJOVnxOuv7lV76gyU25hPaAbFz3iTp9V1ssbw35+5QnWSvIscAC1rbTcHl3TYnd/5VN0lbdx439YK0GGFqbG3JEkc7xu5rO7fdbyA1nQQtXVRqEn5e9FEHwvP2M6hKkXmjeIhKhQABOZbwuArLH0TZ0GALnzMT6oa2saPIxT7nmU3U3p+iOwPEpuqEiGYzT3pop5m9NFMglwjlCVCkrBCEIoAQhCgAQhCABCEIAEIQgDpidi4jXcuKQWh2fs/LSNR2pMDS0XidZUqLbLE0okWrRv4p7CUpeP6RI+X1XWIHaCewYufwhXSw6bZVGdtIf6SCMOJBD5EySZEAtdysRbksgtd0njqGAHmRGhOTfv0lZJUwVRHnyIhCECgtH0SbmzNmM+ZszESyJNxa9+UrOK72BjBSGYtc8Z7tbqRluPA6K7p3WRN+f0IfBoacBrmn/DEeIIgi+uvFU+JpxWoW1a8+Pe/RPHa4M+4qTAA7Ol9VAdjPfMdkeModYtuZBFgu3LJjlhir3tfUyVLtG62pmtwtAE0yNzIPqeX6rNdJRY2jtH5lWlDpE1uWaNbstjuc546Ki2xjRUaYDhB+8I1KbrM0JQmk+73Ixwarbv9ilSJULzptEQhCgBQtVh2F1NwmJaQbTYkT8Flm6jxWy2QwkRBMg2AknkLJ6uDCL+IpMTQDSGtmIBvrcKBXN4VztJo62AIEAX8FE+zgkgjchYZPdEvIk9ysCbcpFakW+B0Ud2qTgaXAiEIQICVIlQAiEIUACEIQAIQhAAhCFIEjAnttHEhajEYYtYw7nAx6lZTDuh7TwcD8V6FTw+fDyb5HDLyHakard0kHKL9TNnnTXoUOIZ2m+f0TmAZJPgPqpeIw95RgKV/T5LVnwtJlODNckM9MJFNjCZysb4DM4mAd9o9Ssetf01cbhwcC3I05+9YfLhyhZArluNRXob27bEQhCrAFpOiVOZ0s6e0JbZoPaHDis2tL0RGpIkB0kDeAASPRaek/VXz+gsuC7yHtEGIaJ8Jgj5KqrT9ppzupvI5D3npeVa1NSdJH1NlXFv8UOVB/wAnr1cofgw9YnJ1fiy9GaPDPNgDpTafDfYTp5LH9IjLT+I/mWrbThwOvumz5Qsr0iMtP4naW++VR/kF+HP/AFf1Lend16+xnEiVIvJHTBCEqAOqXeHiPmttsYlrmlYqj3m+I+a9D2bRPVuIgQ25InhAFrEm0rX08NUJfIqnKpoo9qCax8vkorWdo+SmYhkvJXPVwSf3ot8enaijHLOnJjO16DRhGOIl2eA4WgHVptfuyL7is25ajpTh8mHoX7xuL6gG/DessuRkVSZ0U9kCEISALCEIQAiEqRAAhCEACEIQAJUIUgC9e2HT6zBBwuMwdG8S0E7/AKbtV5EvY/ZDWbWwzqU9thLYPA6Hwgx/lK3dDNRbT9f2M3UQtJ/e41iNkmdNP0KiUsBlItPEL04bDnLbUQfIGVW43o+QZDZ5XjzhdR5oTVWYo4nB2jxrpieBLgXAAusYAO6TGiyq2XtFo9XUYw2Nybz3Q1og8LlY0rjdTSnXgl9Do4t1fmxEIQsxaC03RAGDl72YwDf7nNZlaXoi0HNm0k/lWnpf1Pk/oLLgvwwukDhPoXFV4bOKPLDv/wB36qzazUzEAfMhQGj+Jqf/AB3r18l+HD1XucZfqS9GXb3Qb/4Y+Tb/AAWP6QmWu8T/APYtjiQJJ4MA03xppvWO2/3XeJ/OsXXtdnL/AFfsaMHK9V7mcSJULyh0wQhCAOmG4PML1rY2EPVvMWPZmxiZtlPGNRovIyvobots7rKQi7ajW1GkT/KCOVw/4LpdDKKjK/L3MnUJ6otefsYR+yznNuH1TDtnGYj92Xp9Xo8c5tu/f1Ub/gRYS8WLQSDz3LrLPjaOc8Ds8e6cmDTABDe0Q0mSIDR+qyq1ftHqfxeSZLG9q8nM4kmecQfNZRef6uu2lX3sdfDehWCEqRZy0EIQoAVIlSIAEIQgAQhCABKhCABT9kbYrYV/WYeo6m/i2IPItMhw8QoCVMnXBDVnq/QTpxjsQ6pTrVy9oAcOyxhBh33mAHdpKf8AaVtvE0aFI069Vhc8hxbUcC4ASJM8llPZqPeVjezWARxJIurb2oPmhR/6k/8AY5dLHv07l3/9M8lU0jA7R2jVrvz1nmo8ANzO1gEkD4lQ10kXOk2+TQlQiEqRKSCv+i/3uRHy/sqBaLoc6Hu8WH8ytwS0zv1+hDVmpggm27x3uHzUN2GcKtSpENNF4Btc2/Q+isntvHL5Zimap7DvwOHr+wvZxalBX3b/AMHGkmp/fiSKlT3hHEBp3CC02+ax/SDR3h/uWsqmKjotZo11tob2EfJZLbps/wAB+YLlf5DJ+ZeX9GzBHZev9mdSJULzhuBCEIAULfdD/adi8KKdDJSqsGVjc7S14b3WtzNIkCd4JtqsAp2xKebEUR/7jfgZ+ieMmuCHFPk9q237U6mHph5w1J7i/JZzmACCRa8/3WY2j7aMQ+m5tPDUqb3Wz5jUyzvDSAJ4TbkVT9NWHqB/1AfhCwy0Z3onUSqEE1Z1VqFxLnElxJLnEySTckk6lcJUiyt2XAhCFACoSIQB0QkUzajD1j3ECC493TVQ0qdol8ghCFJA/gsKarwxup4rvaWAfQfkeIMTHKSPontnONJ7Xi5F43HkV1t2salTrCAGmA2BEAbtBN5SW9XkPS0+ZWoSwgBOICVWO1tg4jDBhxFF1MVBLC6L+hseRuq5Cae6Jaa2ZuvZu2GVjxcwczlv9VK9pTgaFI/1gejHclSbDpVhQb1NQUsxc8uy5iSDljQwICn9NXuOEw5f33FjnAaBxpulbMeaPZSxrle5VKDtS7jEJFIweDfVdkpsc93Bonz5BcYrDupvcx4hzTBEgwfEWKx2roto5FKwMgTxniRuHJOfZOyHZmwS4Dvatyk7v6gioLN/CPmSpFYe5pfiq/8A5j6KQIvUD+cejv0V70YpFri4OBBIbN9b29CqMtPDn9Voui/cPOp/tH6qYvcmjT1jpHA6+fLmmgJBAIJgrrE2jwKTB3/eut9V6KPVfA1fd7GF4bkn98j5ADnG18tuOlvr5LJ7boyH3A7us8RyWqxLQMzoNspMXtcab93osptoywkb8v6rldVm1Sf34GiMaiigqYNzTBAB4FzQb30J4EJl7YMHVWO3P/Xf/l/I1Q8X3vJv5WrCWDCF0kQABW3RRs4uj+I/BpKqgrzoVSzYtnIOPwj6osEaPpu3+G/zg/EBefL0jpuP4Q8i38zV5wnySuRC4EQhOCi7LmDXZRq6DlB4Toq7JG0iVCAEQlQiwLjF1s1EjPpBe2wBMnLlvLonha/MqnWnfTdTZUGW5s50QRmBIaWubLi5sOAaRFswmIzKrx8DzQi6pi4XK6psLiA0SSQAOJNgFYITWEzP1tHFTsds2q0U6bqbg+oHPYyJcWnKASwXbodQrrY2LweEc2o2sH1WwCxzHy1wJ7dN+XLMgWNr2PGT086VfaG0jh6wb2MtVrOy52/MXQIBJMgOMmSdVCjfPJbpVXZnsPselSDnYuq0OZB+zseC9+vYcR3Cbcx5hScU6niKlM4LBdUxj2nMajnF0RLXuccuu8XWew2Gc+o2m3vOcG8dTC9Cw23MKGtpteGtY3KyxE+o1Krn+4t+Ba+0EuxeCY6i3rctTqyS8F1MsaD2QHEG0jWb6LykYYh+V8sgjNmBBbvkt10XoezNr0aFaqTVYadaC5uckBzcpFo0u70Cg+0KqKtWg6kc+em4iLkgEEHwglJhWlaR8k9T1MgsxdIMYxtYgMERBEg6z2d6kMLse2lSe4S1znuyCHGmwFsgG2Yy2/OYtCz78I4R2SDEuJc2LnsxwtzPkvWvZd0Ie7DDFl2R1RxYyRmijJzuF7FzgBa4A1BNnakk9L3ZZ2kZ7OKSXgUvTboydm0OswjuqzD3rWuFTs9lmUvdJJBduy/e4AryshfTm2PZ8/FU3MqVy0OaWgxmM5i5riOZgn04L5x2tgHUK1WjU79J7qbo0lpIJHIxI5IwppOyvNpv4RpoMtjUNGvhop+Np5KVHj2yN8SW2+Sr3m4j+Vn5QrLEMmlRnd1luPaEfJWCV8JDDSQNTfcJmTpPG881e7Fo5MjZDg6rIIkSDTBiNxtoqfFMFOMsOdMPGsHhHHcTuiOKtMI/Kxj4MtrE5SRqGARppdFkI0eNOnn9FAwYLXl9V7hOYMpjflm5EcB8VZ9HduUX1AKrcrzanN25juncbWlPO2jRqVC8UpZ2YcXQW2MuLeYgRuTSySfDJVLkqmbYa98MY8yQbCTw08wqfpAIEf1+lnW9SPVaerXayp7tubMdGwJi1gOEqjfg6mLqUqNBuapXectiBECXEx3QJJO4KHJt7ivgd2D0abjsZWY8ua1uXtNEtnJMOi+60c1nuluzPs2Lq0ZJDCMpLS0kZRFjccPJe67L6Btwhq1KVSpVxFQDMZDKTcu7q9XcJMnhEled7W6C4jF1sS9r5xDGir1JB95TlzPduO8GmRDheRcKtatb8B3p0LxPN0QnHNIJBEEGCDYgjUEJGNJIA1JgeJVgnJOGyKgpMqu7NN+bK4gx2TBHy9Va+z+nOJJ4U3fFzB+qvcFgnDBGk/tsmKd8uUyHT/Vcm39MTdL0O2UKVaqQ4ubkZBIE3eQR8FmWZO0zXk6TJCOprZckvpzT/hHcg0/97V5g1smAtZ0j2jiOtq0K1UdWHxAYySwmWkQJsIvO4rPYgBuZo0n1jQk/FXpmMZDgLG/IGw4wePPTxWw2fTY7AFrQS8hwZmOUyZBIGhEyeQ8FlH4c0wC9pBcA5oc0jMx2jxOoN7+Kta3SurUy9aA4tYKeecrywTYuAubxm1gb1Tmi5L4S3G0nuZ9wi3CyRWe2doMrlrm0zTIaGmXh8xN5ygzdVqui21uqYkkk9hELpCYU1zsM3OHvaC/tWGVwBYcznEgHOADJJ1G+As3tWOtcRbMSQMuWATawJjwk+K01auese6q0U6jiDGd2QMcwh85iSS45TF/SFV9IHUwyGuD8zmua4NAlgDhHEGdRvgG+qzYm06NE4pq0yiT/AFBi5aPOfkCmAnw3smy0Mzms2TtXDs2e+g8B2INQFr8r8vU2zMJI47gLzqqfb9NsMLXNByzlAcCQTaOyBpxhSsPs8GkXECzHOuJ4foqXHWdl/lAH1+qSHxO7LpppbknoyCMVQP8AWPS8/BP1tgVxUc3qnEB24tmJkb+CrcLXNNzXts5pBHktR0hx9fOH0XQyo1rmua5sHstEwRmYYiymTalsVpbWVeM2LVDzkpPDJ7OYtJI8Rqn9nMc7FtZJzsp0mC96eWm3PG4Q4Fsf1nVK3adfM85ndUHOjK6CztG9xm+MJ/B4gjFOYZJBADwO1IguDjzgjxISylS3GUbLTZGxMQ1zn5GPa0ubFQA884baDlLb8CuOl/SOs3ENpUq1Wg2hRo0zTp1nU2h4YHVHAMdBlziZ10Wh2XtUVsJVrBpaM7t92wxjZPLX1C2mG6bYXZ+H98HOrOv1bQJIFmy95DQJzbydbKuGRvJT+6GaSjseNVelOOaxs47EQ4Fzf4qoZAcRpntcH0VPjsU+sw1KtQ1H9YBLnZnGWuLnE6m4bde87J9p+BrPIrUHMFR0hxayq0WDO1lJOrToDqvM/bVTa3atVrGhoFOlZoDRJZJMDxWn5iWYmO0Pws/KFa4utlbRgZbP11HvCJHO3xUTCt7bJ/lZ+Vqm9ITL6IF4Z8qjwfkku5UR3EHqczj+Ixa5vaBv8FpKGCzNDsoIZUc/JxAawEFoB5+oWXDjnaIPfFt+o3LVHavU0TDTnLauU2LZaWjNbUXGnDxUgNU9oNY6WUKTHjTunskHt02yC12l9LpdnU81w8xcASSO66DLSWmJPqVQ4HbFag5xoPDHPDcxysdmgTfODvJPj5LvoySa2S+V4cHDfobjgefMocQs1XR2uXVDmdmhpjXdlPZsOW77q1Ps4xNCm976jXZm0h72AWU6bzDgf5S4sF+Dd15xfR5uWvugZnWB/wAIcTPHUrYezvaVOhiixzgBXosYwuIALmFzmtvvIqOHjHFV5G4ptEx+J7no+z8XSynqq7amYF8gtdlbJFg2wEgjyVDitpUw6liaNZmtZjyIl1F9YuJBdABBaLG/bJUrpPhqFGnUxL6gw0MLTUYxoeTIIDbS5xuMu+3BeL9Iukja1Fop0OrqMDg6r1n3aj+sAawABpBJBI15qvFOWR2uCzJGMFXeabpnsfZlav8Aan4g0Gvh1ZjSx/WOgyaYbLg5xbcxqSbTKx2D2pgKWbJQc4h3YqVu07TvkNgRIFhGo1uoNbB16mE+01KpdTFbqmte57nOcWlxIOgAiLlVlXv20t4aBXpXyJGWlpo9FwDzUoANhzi7NDRAIyNFiIbEzom8PVfhSTVLW5pjPLW5nOBa0u3DX4rE0NqVGQA614AAjSLWstxsXB0sVh2Gq0OY6oS0ElsAbrRxeszxqLs2z6yc8bi69yv6T4l12VMLREstWYGu7OUkFj9bQfOOInKYhlAOdLq0yZgMImb7xvlbzpBTwbcM6jSqUmmlJYzrQ4yZLmdpxN93Ahp3LzmoBnJkG5I9VfjdnPNltnE4fFYXDvLi1+GH2dtGBmqUxBa3M24AN5J0Lt8LOMw4GeJaS0jUixItrpMJjZNMvqa6NLvkPJSiGxUMSYiTwkKFHTtZLdlTWiYA0JveT47vQBNpyu2DbgD6gH6wuIVyFESohCkCdRxeSXNeRUY5pYYnNBMuEjsuHZcJ4HfCYxeNfUy5zOXNHLMcx8blPYzABjZa6Y1B4cR6qAUiS5RZNSjswXfW2iB8Z+abT7WN3g+RTCUa6tVik6d7MvrIWXy9ZVO5pJJPBs/3AWs2fhW1szHEgZQbRNnARcHinKPRukx5IL72iRAHhHgsOPKscXZpyxcqojUdn0v8Nn+kFQ8XRbTe8AANMGBYCRBHqPitbQ2Szi71H6LJ7TGWqN+Zkmb6ud+iMOVTlVlLg48nOEMtI4uMjxJ/VS2VHS2oaj4fi3tAzugszNGUjhGZQmEMMgFwb2vEi8T8F3Q6QGWA9ZeA4uIdJLpzAG4tAgkq2cW+B4PSzf7OwIbhsSymxxaRUADSe8GU3Zc5Nicxi4vA4KH7UcPS9xVIBcHlrodq1zSZIHNo9VW0cU8Oc6lUNMu35A7TSQT/AGtoou0Kb6jclTFPflbLWOj7oOW08ZvG/eqknq1A3tRRYs9VUp1qdshaRyLXF3oou2Np1MXXfWqS6pUIneTDQ0Cwv2WgeSmtoNqOY1xLWw4kgxAjn4J3A7IaKrXU6oe0HQ2dcEa+J5LVrSQnkTNmdGMS5vX9V7oMnMX0x3G37BdmEFvBOY/Z7epY93fBpU7dqGn7Q51m63ynyCTaDhTGZ+kgWve/6KsO16XE/wCkqtNt2FbHOCbkcAWuaQZ60mLSRAG5sHmbc4U7En3TZEh7qrdcpLXReIJJs3XeQSLKC7alP+Y+jly3HscQ1rjJMDUXPint+AFf9lkkB3Zg9rKbkNnLlF5Jt/ZWWyWEVXOc4B4puhsgRDYlztGxprO/xcqZmtLjIaNTKME19WepDnEROXnp8j6KdRFEhmKFJziHCGzGhLwW7uUHdHmUxj8r2OJdJNQANDRYMblBz/fmRIgaEi0Bd4rZ9em1z6jHNa27nHQSYE34qCzFyQA4l0wACSSeAG9QpEOI7tJjnVqmd7iGOeGAuLgATIDQe6IgWTjYIh0EDlu3jW834KPWqS5xM5tHTqHbwZvKbfU927zPxVseBJclrXxQ+yPomoeqFfOWCTlnM1ruUlp7Itod6oKlCwd/MOOhuD6xPnzCtcNgXPwdYtEtDaJkC4Je9xbYSYAfE8DwVV1L6dR7HtLXNMOadWltoPhokW1jtBhGkkyGkMa43FrNkaRvHxK0+zhVr0nMY8s901rWtOVs9g3OoiRpeLEkLPYBxaKjpiABw7z2zfwBVlSxLnNkuHeZLngOaMwdNoMbtB81Tkbv0osj+Xc5qdEKraHXl9MM6sVI7UlsTbs31WfdT7RA3Ej9mAtfh2isXh9wwsDLkdkSQCBqAToUtPZFJ4BcDJE2cRNoTxybblb5M3siqGlx/pj4iy6c8EVLz2h9NL3V1tDY9Kmxzm5p0u6RcgcPNUtAQwg76g8gC0H98lKae5BBrGQDxaPhLfoE2pDqJgjgTFxcGP0HqmCFamQCEJFJI87FOIumZSIUUM5OXI7RDfvW+qkOw7QAQTGvkoSXMeNkUKaLA7cY0kkaiIkjeDMxyVh/zRTDA6C50wWT2gL9qY0t8VjEBUS6fHLuLO0kbih02pjWnU8i0/VZ/aW1GVHBzWukNAvA0JM2JnXRU8olEOnhB3EhzbW5qaG0m0aTMxJBLu7e+Yk6p0dI6R+84eRWRQrOzQtmuf0hpQYc6Y4FQhtqsHtbWDabXEBzjTdIYTDnATJgTpwWfXdSs53ecTuEknyujs0TZoME7DF1ZtSuQxjHdS7q3e9c09gRBLMwvfRObLxdJtZgY8nMQDY+Wo4rMJ/APDarC64DhM8EOGxN3sazpUw9UAASS8aCTo7gsxRYW96gXeIqD8pC1X/MjdARG5Nu6QDiPVVrUlVGh4of+ijo4ym1oDsG1x3uc6tJ5WcAPRMVsYwmW0GMgyMpfbhOYmVfu22OI9U2drNP/lNv4fyR2cfH+CoO15sR2T3hr81a7N2k6m4up5RngnJTDBH4QYaf14EFH/EWncPVcda3OSQIMR/opp7b5RVLGrVMmHFdVLDl7cAgxIAIeCL7yPimabW/aaDszYZJIkAzcg+qzePqh1RxAgaDyEKOmVclMl3WavG4LPWqFr2DO8kAuG+NeG8qrdljIXC5uQd3IlVdJ+Ugj9zY/BOYyrmdJ/dyVLaYsYtcs3vs96TUcC5/WE5XNEESTIJMWGvaPK2qp+lNOl9pqVKby+nWe6qHCM0vOZzDOhBcR6LKSgOi6Wix13Gp2VhA92VrwwPILnFodkYwOL3EGZht/LmrXG4zr6L4EdVUGUWBbRc2GNsPuloBN5NVYOu/MQeQ9d/kuZVbxJ8kqTRr8JW6susTMd2Nwi4MLk7bp02tDg6QBYZSfnZZXD1ix2YajjzXDuKns0KzV43a1KswtYTJIsYbvn7xChuwWYRccBmBA8SAs+pGFxbqc5Y87o0VwBJfhwJl7LGN508Ao3USbEHwDvqEzKJTpEjvUu4IXDah5IRuGw2hCEwoIQhBIIQhBAIQhAAhCEACEqFICJW6hCFBI+5o/mHoUgYOPzSoUD2HV80dWlQgkTq1MxwAY2ZnI2I4kDXyCEJl3iSKtCVCgUEtR0mUiEAIhKhBIhCChCCACEqEAIhKhAAgIQgkVIhCkg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508125"/>
            <a:ext cx="47434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WFRQVFxcXFRUVFBgUFxYXFxgXGBcUGBUYHCggGBolHBcXITEhJSkrLi4uGB8zODMsNygtLiwBCgoKDg0OGhAQGywkHCQsLCwsLCwsLCwsLCwsLCwsLCwsLCwsLCwsLCwsLCwsLCwsLCwsLCwsLCwsLCwsLCwsLP/AABEIALcBEwMBIgACEQEDEQH/xAAcAAABBQEBAQAAAAAAAAAAAAAAAQMEBQYCBwj/xABEEAABAwIDBAcFBgQEBQUAAAABAAIRAyEEEjEFQVFhBhMiMnGBkQcjobHBFEJystHwJFJi4VOCksIVFnOi8TNjdLPD/8QAGgEAAgMBAQAAAAAAAAAAAAAAAAIBAwQFBv/EADARAAICAQMBBgQGAwEAAAAAAAABAhEDEiExBBNBUWFxwSKBsfAjMjORodEFcuFS/9oADAMBAAIRAxEAPwDxgVQl68KKhTQWSvtI4FIcXy+KjIUUFj5xTuXouftDuKaQpA7NZ3E+q5Lzx+KRCALDBNGQuyglp0DQ6TDoc4GSBLgLCDA3wU27D6EGZLtA62XxF7QfO8JdnvN22ym7pcGTl0hx0PLeko1Swgtc4A94A5ZE3bIO8JN7LlH4bENM8N0/v0XPUE3AsCASbC5ECfNSatS7rQ2+WnmdlbI1F9bDxi6ZxYHZLZNhrxi/zUJkUiVRBL3gM8KQc7tXAIzamwndc24KFUrwSAGwCYJptmOdl013x+fH1UUlPBtPZkZUtkKX3m3oAPTRIT+9EiE1lYIQrjYVLMHyAddd0NJny1hNCOqSQMqELSNwLDSJDGlwEuto29/XL6rjE7NYKbXtb914dYwHAmL+ELTPpJRV35CKdmeQtpg8JTdTALGGHb2t30+PiP7qq6Q0WMLwxoaJtAAtII0/urZ9C4J2+FYiy3Rn0IQueXCpWuH8oPjP0K5QhMCTQe0kDI0c5cQIvMXnwT2JpiZAIJgusAJeC5oaBoIExz8FDpOggxMGYkieUi/op9XECQQBJEEkDwkDcbC+qSbdluGCd7kTP80B7tATJiIJ9E/1pGjWZZIPZBkHKTc9qOyN+8xElcPcMpAAmR2rzab62mfgiwa33JWGY4EZswcJcQ4SLBpaCyMxm/I5hzUWvijmMCALQb3Fj8U5sw9sHOGkSQXaZgJGaSBBIgzx36KLiXAusIgAb5JAu4zvJvG6VEfzBNLSjv7WeAS/a+XxUZCcqJP2gcEKMhFE2CEqEEAkSoQAJEqEAIlQhACtTu8JtqeaLjxUMsjwSHhMVhopbhdNPok5QNSYCVAjhtBxpl0dlup5mBA9VDWt2thOqwTQe9IHCRJMxHGRMnTdvyaaG6sMj3oSEJUJisSFddHpuAAZcAQTlBBgEF24GYlUyu+joMOc3VpLgZiMrc0g8REjwV3Tq8iIlwW1c5GEBsZmgE6wDJj4LivLsOyxEB45OMkyLXiwupr6YNOSJOVnxOuv7lV76gyU25hPaAbFz3iTp9V1ssbw35+5QnWSvIscAC1rbTcHl3TYnd/5VN0lbdx439YK0GGFqbG3JEkc7xu5rO7fdbyA1nQQtXVRqEn5e9FEHwvP2M6hKkXmjeIhKhQABOZbwuArLH0TZ0GALnzMT6oa2saPIxT7nmU3U3p+iOwPEpuqEiGYzT3pop5m9NFMglwjlCVCkrBCEIoAQhCgAQhCABCEIAEIQgDpidi4jXcuKQWh2fs/LSNR2pMDS0XidZUqLbLE0okWrRv4p7CUpeP6RI+X1XWIHaCewYufwhXSw6bZVGdtIf6SCMOJBD5EySZEAtdysRbksgtd0njqGAHmRGhOTfv0lZJUwVRHnyIhCECgtH0SbmzNmM+ZszESyJNxa9+UrOK72BjBSGYtc8Z7tbqRluPA6K7p3WRN+f0IfBoacBrmn/DEeIIgi+uvFU+JpxWoW1a8+Pe/RPHa4M+4qTAA7Ol9VAdjPfMdkeModYtuZBFgu3LJjlhir3tfUyVLtG62pmtwtAE0yNzIPqeX6rNdJRY2jtH5lWlDpE1uWaNbstjuc546Ki2xjRUaYDhB+8I1KbrM0JQmk+73Ixwarbv9ilSJULzptEQhCgBQtVh2F1NwmJaQbTYkT8Flm6jxWy2QwkRBMg2AknkLJ6uDCL+IpMTQDSGtmIBvrcKBXN4VztJo62AIEAX8FE+zgkgjchYZPdEvIk9ysCbcpFakW+B0Ud2qTgaXAiEIQICVIlQAiEIUACEIQAIQhAAhCFIEjAnttHEhajEYYtYw7nAx6lZTDuh7TwcD8V6FTw+fDyb5HDLyHakard0kHKL9TNnnTXoUOIZ2m+f0TmAZJPgPqpeIw95RgKV/T5LVnwtJlODNckM9MJFNjCZysb4DM4mAd9o9Ssetf01cbhwcC3I05+9YfLhyhZArluNRXob27bEQhCrAFpOiVOZ0s6e0JbZoPaHDis2tL0RGpIkB0kDeAASPRaek/VXz+gsuC7yHtEGIaJ8Jgj5KqrT9ppzupvI5D3npeVa1NSdJH1NlXFv8UOVB/wAnr1cofgw9YnJ1fiy9GaPDPNgDpTafDfYTp5LH9IjLT+I/mWrbThwOvumz5Qsr0iMtP4naW++VR/kF+HP/AFf1Lend16+xnEiVIvJHTBCEqAOqXeHiPmttsYlrmlYqj3m+I+a9D2bRPVuIgQ25InhAFrEm0rX08NUJfIqnKpoo9qCax8vkorWdo+SmYhkvJXPVwSf3ot8enaijHLOnJjO16DRhGOIl2eA4WgHVptfuyL7is25ajpTh8mHoX7xuL6gG/DessuRkVSZ0U9kCEISALCEIQAiEqRAAhCEACEIQAJUIUgC9e2HT6zBBwuMwdG8S0E7/AKbtV5EvY/ZDWbWwzqU9thLYPA6Hwgx/lK3dDNRbT9f2M3UQtJ/e41iNkmdNP0KiUsBlItPEL04bDnLbUQfIGVW43o+QZDZ5XjzhdR5oTVWYo4nB2jxrpieBLgXAAusYAO6TGiyq2XtFo9XUYw2Nybz3Q1og8LlY0rjdTSnXgl9Do4t1fmxEIQsxaC03RAGDl72YwDf7nNZlaXoi0HNm0k/lWnpf1Pk/oLLgvwwukDhPoXFV4bOKPLDv/wB36qzazUzEAfMhQGj+Jqf/AB3r18l+HD1XucZfqS9GXb3Qb/4Y+Tb/AAWP6QmWu8T/APYtjiQJJ4MA03xppvWO2/3XeJ/OsXXtdnL/AFfsaMHK9V7mcSJULyh0wQhCAOmG4PML1rY2EPVvMWPZmxiZtlPGNRovIyvobots7rKQi7ajW1GkT/KCOVw/4LpdDKKjK/L3MnUJ6otefsYR+yznNuH1TDtnGYj92Xp9Xo8c5tu/f1Ub/gRYS8WLQSDz3LrLPjaOc8Ds8e6cmDTABDe0Q0mSIDR+qyq1ftHqfxeSZLG9q8nM4kmecQfNZRef6uu2lX3sdfDehWCEqRZy0EIQoAVIlSIAEIQgAQhCABKhCABT9kbYrYV/WYeo6m/i2IPItMhw8QoCVMnXBDVnq/QTpxjsQ6pTrVy9oAcOyxhBh33mAHdpKf8AaVtvE0aFI069Vhc8hxbUcC4ASJM8llPZqPeVjezWARxJIurb2oPmhR/6k/8AY5dLHv07l3/9M8lU0jA7R2jVrvz1nmo8ANzO1gEkD4lQ10kXOk2+TQlQiEqRKSCv+i/3uRHy/sqBaLoc6Hu8WH8ytwS0zv1+hDVmpggm27x3uHzUN2GcKtSpENNF4Btc2/Q+isntvHL5Zimap7DvwOHr+wvZxalBX3b/AMHGkmp/fiSKlT3hHEBp3CC02+ax/SDR3h/uWsqmKjotZo11tob2EfJZLbps/wAB+YLlf5DJ+ZeX9GzBHZev9mdSJULzhuBCEIAULfdD/adi8KKdDJSqsGVjc7S14b3WtzNIkCd4JtqsAp2xKebEUR/7jfgZ+ieMmuCHFPk9q237U6mHph5w1J7i/JZzmACCRa8/3WY2j7aMQ+m5tPDUqb3Wz5jUyzvDSAJ4TbkVT9NWHqB/1AfhCwy0Z3onUSqEE1Z1VqFxLnElxJLnEySTckk6lcJUiyt2XAhCFACoSIQB0QkUzajD1j3ECC493TVQ0qdol8ghCFJA/gsKarwxup4rvaWAfQfkeIMTHKSPontnONJ7Xi5F43HkV1t2salTrCAGmA2BEAbtBN5SW9XkPS0+ZWoSwgBOICVWO1tg4jDBhxFF1MVBLC6L+hseRuq5Cae6Jaa2ZuvZu2GVjxcwczlv9VK9pTgaFI/1gejHclSbDpVhQb1NQUsxc8uy5iSDljQwICn9NXuOEw5f33FjnAaBxpulbMeaPZSxrle5VKDtS7jEJFIweDfVdkpsc93Bonz5BcYrDupvcx4hzTBEgwfEWKx2roto5FKwMgTxniRuHJOfZOyHZmwS4Dvatyk7v6gioLN/CPmSpFYe5pfiq/8A5j6KQIvUD+cejv0V70YpFri4OBBIbN9b29CqMtPDn9Voui/cPOp/tH6qYvcmjT1jpHA6+fLmmgJBAIJgrrE2jwKTB3/eut9V6KPVfA1fd7GF4bkn98j5ADnG18tuOlvr5LJ7boyH3A7us8RyWqxLQMzoNspMXtcab93osptoywkb8v6rldVm1Sf34GiMaiigqYNzTBAB4FzQb30J4EJl7YMHVWO3P/Xf/l/I1Q8X3vJv5WrCWDCF0kQABW3RRs4uj+I/BpKqgrzoVSzYtnIOPwj6osEaPpu3+G/zg/EBefL0jpuP4Q8i38zV5wnySuRC4EQhOCi7LmDXZRq6DlB4Toq7JG0iVCAEQlQiwLjF1s1EjPpBe2wBMnLlvLonha/MqnWnfTdTZUGW5s50QRmBIaWubLi5sOAaRFswmIzKrx8DzQi6pi4XK6psLiA0SSQAOJNgFYITWEzP1tHFTsds2q0U6bqbg+oHPYyJcWnKASwXbodQrrY2LweEc2o2sH1WwCxzHy1wJ7dN+XLMgWNr2PGT086VfaG0jh6wb2MtVrOy52/MXQIBJMgOMmSdVCjfPJbpVXZnsPselSDnYuq0OZB+zseC9+vYcR3Cbcx5hScU6niKlM4LBdUxj2nMajnF0RLXuccuu8XWew2Gc+o2m3vOcG8dTC9Cw23MKGtpteGtY3KyxE+o1Krn+4t+Ba+0EuxeCY6i3rctTqyS8F1MsaD2QHEG0jWb6LykYYh+V8sgjNmBBbvkt10XoezNr0aFaqTVYadaC5uckBzcpFo0u70Cg+0KqKtWg6kc+em4iLkgEEHwglJhWlaR8k9T1MgsxdIMYxtYgMERBEg6z2d6kMLse2lSe4S1znuyCHGmwFsgG2Yy2/OYtCz78I4R2SDEuJc2LnsxwtzPkvWvZd0Ie7DDFl2R1RxYyRmijJzuF7FzgBa4A1BNnakk9L3ZZ2kZ7OKSXgUvTboydm0OswjuqzD3rWuFTs9lmUvdJJBduy/e4AryshfTm2PZ8/FU3MqVy0OaWgxmM5i5riOZgn04L5x2tgHUK1WjU79J7qbo0lpIJHIxI5IwppOyvNpv4RpoMtjUNGvhop+Np5KVHj2yN8SW2+Sr3m4j+Vn5QrLEMmlRnd1luPaEfJWCV8JDDSQNTfcJmTpPG881e7Fo5MjZDg6rIIkSDTBiNxtoqfFMFOMsOdMPGsHhHHcTuiOKtMI/Kxj4MtrE5SRqGARppdFkI0eNOnn9FAwYLXl9V7hOYMpjflm5EcB8VZ9HduUX1AKrcrzanN25juncbWlPO2jRqVC8UpZ2YcXQW2MuLeYgRuTSySfDJVLkqmbYa98MY8yQbCTw08wqfpAIEf1+lnW9SPVaerXayp7tubMdGwJi1gOEqjfg6mLqUqNBuapXectiBECXEx3QJJO4KHJt7ivgd2D0abjsZWY8ua1uXtNEtnJMOi+60c1nuluzPs2Lq0ZJDCMpLS0kZRFjccPJe67L6Btwhq1KVSpVxFQDMZDKTcu7q9XcJMnhEled7W6C4jF1sS9r5xDGir1JB95TlzPduO8GmRDheRcKtatb8B3p0LxPN0QnHNIJBEEGCDYgjUEJGNJIA1JgeJVgnJOGyKgpMqu7NN+bK4gx2TBHy9Va+z+nOJJ4U3fFzB+qvcFgnDBGk/tsmKd8uUyHT/Vcm39MTdL0O2UKVaqQ4ubkZBIE3eQR8FmWZO0zXk6TJCOprZckvpzT/hHcg0/97V5g1smAtZ0j2jiOtq0K1UdWHxAYySwmWkQJsIvO4rPYgBuZo0n1jQk/FXpmMZDgLG/IGw4wePPTxWw2fTY7AFrQS8hwZmOUyZBIGhEyeQ8FlH4c0wC9pBcA5oc0jMx2jxOoN7+Kta3SurUy9aA4tYKeecrywTYuAubxm1gb1Tmi5L4S3G0nuZ9wi3CyRWe2doMrlrm0zTIaGmXh8xN5ygzdVqui21uqYkkk9hELpCYU1zsM3OHvaC/tWGVwBYcznEgHOADJJ1G+As3tWOtcRbMSQMuWATawJjwk+K01auese6q0U6jiDGd2QMcwh85iSS45TF/SFV9IHUwyGuD8zmua4NAlgDhHEGdRvgG+qzYm06NE4pq0yiT/AFBi5aPOfkCmAnw3smy0Mzms2TtXDs2e+g8B2INQFr8r8vU2zMJI47gLzqqfb9NsMLXNByzlAcCQTaOyBpxhSsPs8GkXECzHOuJ4foqXHWdl/lAH1+qSHxO7LpppbknoyCMVQP8AWPS8/BP1tgVxUc3qnEB24tmJkb+CrcLXNNzXts5pBHktR0hx9fOH0XQyo1rmua5sHstEwRmYYiymTalsVpbWVeM2LVDzkpPDJ7OYtJI8Rqn9nMc7FtZJzsp0mC96eWm3PG4Q4Fsf1nVK3adfM85ndUHOjK6CztG9xm+MJ/B4gjFOYZJBADwO1IguDjzgjxISylS3GUbLTZGxMQ1zn5GPa0ubFQA884baDlLb8CuOl/SOs3ENpUq1Wg2hRo0zTp1nU2h4YHVHAMdBlziZ10Wh2XtUVsJVrBpaM7t92wxjZPLX1C2mG6bYXZ+H98HOrOv1bQJIFmy95DQJzbydbKuGRvJT+6GaSjseNVelOOaxs47EQ4Fzf4qoZAcRpntcH0VPjsU+sw1KtQ1H9YBLnZnGWuLnE6m4bde87J9p+BrPIrUHMFR0hxayq0WDO1lJOrToDqvM/bVTa3atVrGhoFOlZoDRJZJMDxWn5iWYmO0Pws/KFa4utlbRgZbP11HvCJHO3xUTCt7bJ/lZ+Vqm9ITL6IF4Z8qjwfkku5UR3EHqczj+Ixa5vaBv8FpKGCzNDsoIZUc/JxAawEFoB5+oWXDjnaIPfFt+o3LVHavU0TDTnLauU2LZaWjNbUXGnDxUgNU9oNY6WUKTHjTunskHt02yC12l9LpdnU81w8xcASSO66DLSWmJPqVQ4HbFag5xoPDHPDcxysdmgTfODvJPj5LvoySa2S+V4cHDfobjgefMocQs1XR2uXVDmdmhpjXdlPZsOW77q1Ps4xNCm976jXZm0h72AWU6bzDgf5S4sF+Dd15xfR5uWvugZnWB/wAIcTPHUrYezvaVOhiixzgBXosYwuIALmFzmtvvIqOHjHFV5G4ptEx+J7no+z8XSynqq7amYF8gtdlbJFg2wEgjyVDitpUw6liaNZmtZjyIl1F9YuJBdABBaLG/bJUrpPhqFGnUxL6gw0MLTUYxoeTIIDbS5xuMu+3BeL9Iukja1Fop0OrqMDg6r1n3aj+sAawABpBJBI15qvFOWR2uCzJGMFXeabpnsfZlav8Aan4g0Gvh1ZjSx/WOgyaYbLg5xbcxqSbTKx2D2pgKWbJQc4h3YqVu07TvkNgRIFhGo1uoNbB16mE+01KpdTFbqmte57nOcWlxIOgAiLlVlXv20t4aBXpXyJGWlpo9FwDzUoANhzi7NDRAIyNFiIbEzom8PVfhSTVLW5pjPLW5nOBa0u3DX4rE0NqVGQA614AAjSLWstxsXB0sVh2Gq0OY6oS0ElsAbrRxeszxqLs2z6yc8bi69yv6T4l12VMLREstWYGu7OUkFj9bQfOOInKYhlAOdLq0yZgMImb7xvlbzpBTwbcM6jSqUmmlJYzrQ4yZLmdpxN93Ahp3LzmoBnJkG5I9VfjdnPNltnE4fFYXDvLi1+GH2dtGBmqUxBa3M24AN5J0Lt8LOMw4GeJaS0jUixItrpMJjZNMvqa6NLvkPJSiGxUMSYiTwkKFHTtZLdlTWiYA0JveT47vQBNpyu2DbgD6gH6wuIVyFESohCkCdRxeSXNeRUY5pYYnNBMuEjsuHZcJ4HfCYxeNfUy5zOXNHLMcx8blPYzABjZa6Y1B4cR6qAUiS5RZNSjswXfW2iB8Z+abT7WN3g+RTCUa6tVik6d7MvrIWXy9ZVO5pJJPBs/3AWs2fhW1szHEgZQbRNnARcHinKPRukx5IL72iRAHhHgsOPKscXZpyxcqojUdn0v8Nn+kFQ8XRbTe8AANMGBYCRBHqPitbQ2Szi71H6LJ7TGWqN+Zkmb6ud+iMOVTlVlLg48nOEMtI4uMjxJ/VS2VHS2oaj4fi3tAzugszNGUjhGZQmEMMgFwb2vEi8T8F3Q6QGWA9ZeA4uIdJLpzAG4tAgkq2cW+B4PSzf7OwIbhsSymxxaRUADSe8GU3Zc5Nicxi4vA4KH7UcPS9xVIBcHlrodq1zSZIHNo9VW0cU8Oc6lUNMu35A7TSQT/AGtoou0Kb6jclTFPflbLWOj7oOW08ZvG/eqknq1A3tRRYs9VUp1qdshaRyLXF3oou2Np1MXXfWqS6pUIneTDQ0Cwv2WgeSmtoNqOY1xLWw4kgxAjn4J3A7IaKrXU6oe0HQ2dcEa+J5LVrSQnkTNmdGMS5vX9V7oMnMX0x3G37BdmEFvBOY/Z7epY93fBpU7dqGn7Q51m63ynyCTaDhTGZ+kgWve/6KsO16XE/wCkqtNt2FbHOCbkcAWuaQZ60mLSRAG5sHmbc4U7En3TZEh7qrdcpLXReIJJs3XeQSLKC7alP+Y+jly3HscQ1rjJMDUXPint+AFf9lkkB3Zg9rKbkNnLlF5Jt/ZWWyWEVXOc4B4puhsgRDYlztGxprO/xcqZmtLjIaNTKME19WepDnEROXnp8j6KdRFEhmKFJziHCGzGhLwW7uUHdHmUxj8r2OJdJNQANDRYMblBz/fmRIgaEi0Bd4rZ9em1z6jHNa27nHQSYE34qCzFyQA4l0wACSSeAG9QpEOI7tJjnVqmd7iGOeGAuLgATIDQe6IgWTjYIh0EDlu3jW834KPWqS5xM5tHTqHbwZvKbfU927zPxVseBJclrXxQ+yPomoeqFfOWCTlnM1ruUlp7Itod6oKlCwd/MOOhuD6xPnzCtcNgXPwdYtEtDaJkC4Je9xbYSYAfE8DwVV1L6dR7HtLXNMOadWltoPhokW1jtBhGkkyGkMa43FrNkaRvHxK0+zhVr0nMY8s901rWtOVs9g3OoiRpeLEkLPYBxaKjpiABw7z2zfwBVlSxLnNkuHeZLngOaMwdNoMbtB81Tkbv0osj+Xc5qdEKraHXl9MM6sVI7UlsTbs31WfdT7RA3Ej9mAtfh2isXh9wwsDLkdkSQCBqAToUtPZFJ4BcDJE2cRNoTxybblb5M3siqGlx/pj4iy6c8EVLz2h9NL3V1tDY9Kmxzm5p0u6RcgcPNUtAQwg76g8gC0H98lKae5BBrGQDxaPhLfoE2pDqJgjgTFxcGP0HqmCFamQCEJFJI87FOIumZSIUUM5OXI7RDfvW+qkOw7QAQTGvkoSXMeNkUKaLA7cY0kkaiIkjeDMxyVh/zRTDA6C50wWT2gL9qY0t8VjEBUS6fHLuLO0kbih02pjWnU8i0/VZ/aW1GVHBzWukNAvA0JM2JnXRU8olEOnhB3EhzbW5qaG0m0aTMxJBLu7e+Yk6p0dI6R+84eRWRQrOzQtmuf0hpQYc6Y4FQhtqsHtbWDabXEBzjTdIYTDnATJgTpwWfXdSs53ecTuEknyujs0TZoME7DF1ZtSuQxjHdS7q3e9c09gRBLMwvfRObLxdJtZgY8nMQDY+Wo4rMJ/APDarC64DhM8EOGxN3sazpUw9UAASS8aCTo7gsxRYW96gXeIqD8pC1X/MjdARG5Nu6QDiPVVrUlVGh4of+ijo4ym1oDsG1x3uc6tJ5WcAPRMVsYwmW0GMgyMpfbhOYmVfu22OI9U2drNP/lNv4fyR2cfH+CoO15sR2T3hr81a7N2k6m4up5RngnJTDBH4QYaf14EFH/EWncPVcda3OSQIMR/opp7b5RVLGrVMmHFdVLDl7cAgxIAIeCL7yPimabW/aaDszYZJIkAzcg+qzePqh1RxAgaDyEKOmVclMl3WavG4LPWqFr2DO8kAuG+NeG8qrdljIXC5uQd3IlVdJ+Ugj9zY/BOYyrmdJ/dyVLaYsYtcs3vs96TUcC5/WE5XNEESTIJMWGvaPK2qp+lNOl9pqVKby+nWe6qHCM0vOZzDOhBcR6LKSgOi6Wix13Gp2VhA92VrwwPILnFodkYwOL3EGZht/LmrXG4zr6L4EdVUGUWBbRc2GNsPuloBN5NVYOu/MQeQ9d/kuZVbxJ8kqTRr8JW6susTMd2Nwi4MLk7bp02tDg6QBYZSfnZZXD1ix2YajjzXDuKns0KzV43a1KswtYTJIsYbvn7xChuwWYRccBmBA8SAs+pGFxbqc5Y87o0VwBJfhwJl7LGN508Ao3USbEHwDvqEzKJTpEjvUu4IXDah5IRuGw2hCEwoIQhBIIQhBAIQhAAhCEACEqFICJW6hCFBI+5o/mHoUgYOPzSoUD2HV80dWlQgkTq1MxwAY2ZnI2I4kDXyCEJl3iSKtCVCgUEtR0mUiEAIhKhBIhCChCCACEqEAIhKhAAgIQgkVIhCkg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1355725"/>
            <a:ext cx="47434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0" y="152400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52400"/>
            <a:ext cx="40309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ata:image/jpeg;base64,/9j/4AAQSkZJRgABAQAAAQABAAD/2wCEAAkGBxQTEhUUExQWFhUXFhcYFRgXFBUYGBUXFRgWFxcWFRgYHCggGBolHBcWITEhJSkrLi4uGB8zODMsNygtLisBCgoKDg0OGhAQGCwcHBwsLCwsLCwsLCwsLCwsLCwsLCwsLCwsLCwsLCwsLCwsLCwsLCwsLCwsLCwsLCwsLCw3LP/AABEIASMArQMBIgACEQEDEQH/xAAcAAAABwEBAAAAAAAAAAAAAAAAAQIDBAUGBwj/xABEEAACAQIEAwUDCAgFBAMBAAABAhEAAwQSITEFQVEGEyJhgTJxkQcUI0JSobHBVIKSk9HS4fAkM2JyohUWwvFDY7JT/8QAGQEAAwEBAQAAAAAAAAAAAAAAAAECAwQF/8QAJREBAQACAgMAAQMFAAAAAAAAAAECEQMSITFBEyJRcTJCUpGh/9oADAMBAAIRAxEAPwDhtXPC8NhWtzdusj5iIABGXwjN7P8ArBjpafXxCPRb8Iw2cH5tYIK+Be5t666u0LtEBfX0l/8ARsP+hWd4/wAqxrpM7bTpUd1aeem4Bg2JK49QgO7JLe1oMsgnwmZAiQdqYfhODKoVxkMVXOptljnKkmCSoCyANdutekG4Hh4JGEsTrA7izHICYGs7z+FLbs/hgSfmmGI5HurXoIy/3NPsWnmjD8FwzSDjFDByqju9GhsobMXACneTy9Yaw3D8OL1xHv5lU3ArKcgbI4CtmyuIZczQJ23r0rb4BbKgPgcLm0nKiKJG5HhkCZ5mpCcIwgIV8HYUnRT3NoqfINl399HY9PMv/SsLncfPPCMmQ9y3jzFpHteGAFOv2tYg04nCcIxP+NCqCoBayxJHdqxeAdBmzLGp0G9en27PYT9Fw/7i1/LRDs/hP0XD/uLX8tLuOry/b4XhCrzi4ZbjgfREi4gC5GUZhBJzDU9NoJKcJwnCsFL4wISoLDuWbKSDK+0J1ET5eYn1GOz+E/RcP+4tfy0tezuE/RcP+4tfy0dxp5cXg+EIH+OAJzaGw2kTAnNuR/fUDhGF8UY0aaqTZYZozyIzGNQvx516lHZ3CfouH/cWv5aSezuE/RcP+4tfy0+w6vLlnhOEcvOMFsB2VA1pmJUMQrEgjdYO255RTfD8Bhj3y3L+XKyi042ZSLniKQZ1FsRmWM5MmK9Sns9hP0XD/uLX8tH/ANvYT9Fw/wC4tfy0u46vLmC4VhGPjxmUBjMWTJUOygqc25VQ22mcbwaRh+F4VkDNjMreGU7gkjMEJg5wCAWI/UPlXqY9n8J+i4f9xa/lov8At7CfouH/AHFr+WjuOry83BsJr/jhsf8A4G1MEgDxeRHqOtGOG4MqkYsqxs5nDWyQt0ZZTSNNWHXwzrMV6Ufs/hmcAYbDwpk/QW9TG3s7AH4kdKk/9vYX9Fw/7i1y/Vp9i08vWOE4UorHGhSQmZe5YlcxAYe1rlBJ9I86ctcHwhyD56AWmZskBTpEy0Ab6z021r0x/wBEwnLDYfTcdzZJHvhdNIPrTZ4LhFI/w1iG/wDot+EmY1y7Ez6x1o7DTyrxPCrbuMiXFuKCQHWIYAkToSOXU1Er14OA4T9FsfuLX8tNvwDC/ouH/cWv5anufVJ7oZy3Mjb8/hA9KcjpUK2tzMzZdSQIJgAAMQBvzgSOXnNOPauNOiqI01Jj/VpERuPSphpaMD7xoadtnWOn51DVbv2liSR4ToNYG+v1TIjnSLzZCFDZdAHYDY/aMzAM851AG00wtKRfsh1KnmPh0NI7knXMTqDyiJJ0ga6GPdTfEcaLakT4zsOevM+VAK4XeL2lJ32PppNLxmJS0jXLjqiKJZmIVVHmTpTeCUWbEucoUFnJ0CjUkn3CuZ4XFnil65icRBwtkMbNh9EEglXuDmwUZiWUxm00BmscNy35CuWvDU2/lDwjvktLfutyyWdGG0qWI08zFIb5RbKOBcsYhFJgMe5M6SCEW4WIjmAfjVU3DghuKU7pGhglu4ttMqoiqtzIpAdmLrJkEWyeWmP7WOl24ncF3y2ED+HuksjxNAB2cyMw2DKRM7aScf1N7O08I49h8T/k3QxAzFCGS4Adma24DAHqRVjXCuxzHDYu1fcuAutxiS02GUpcMETlUlGmRCpOu1d2rK6+Km/ogtFEUYozSMkimsUxCkjfYe8mB95p0mo+KcApOxb74Mfx9KQLsW8qgf36+fP1pbbUdEaYRym56nn90DlTOIQsjCIMHLrpMaHTUCTHpUpl8qj4m5lUmJP1RPtHpQCcDcLJLHX8Y0nzkgn+5p4im8HayoAdTGp6k60smppol/FophuUT6z68vvFNLixmMqx0kyxIXUgCDoDI/5DkKnd0CZIE8jGogyPgdaR8wTmPfGkwQdfgPhVRKMOJCR4CJyx4hJzaqYAkSOu1SbOOVgQwI5QdQf6ajXzp4Ydfsj/ANUYsL9kbR6REfAUBX3MCkEpcdABJAnTY7GDzFKwWFto0tmLg/W118O2WRPiA99WQsLrIBnefdH4UT4ZSIiPdHWefnQan7XYmMIxXUuUVDlJgsw8cZT7Ilpg7DSsmbVtMSty2y4ZjnN8B1hrWUsMqNKnxCQwAgEnQmK1vbDCO+DdbMB1yFDlDFchEsgJAzhZykmAYmubjFIb13DW3bD4azavFirNbN2+vdWmZ3INwguxGXdiCTOatuOWzwi2QjjuPFtMoufSslq2ss0oBYPes6tJFw96EAOv0jHcVf8AAGtfNbdu0viLasVBLXCQO8E6GAxPOD61S4nhxv3ybquWGFttmCrnOWFu5SDqCFKZyBGX9rZngnd4f6Jx3rBSbpLr4d8iMnitpqYAHPUamsOWeZGmKyfgtnue6FtUWDAjUEqVzE7loO51q34awNm0RsbaR+yKwuG4fiLWGcLktXL122lsrczlMxjMzsgQsTsQsjOPaIE7/DW8qKoEZVUATMQAInnTiTlFRmgaAICmroBkHURzGmv9inRUdGkE9Sx/8RQCRYIgI5HkwzAfeG++mbWJcycqkQCDmZZBJA5HeJ35inMU+kc2OT4mCR6Bqj8UsLlEKMxyopEhgCcogjWBQB3MaciP4VVwCpkkkEZtiBrFO4W1oGJzNsT66wOVJwWFTu18IBZfEY1lgJM7k0nAPNsTuCVb/cpIJ9d/Wgz9nmOh+46j8aNxTYeLkdVn9kkE/etOGlTBDSwaaWnEoScoqIGjBpgsUqaQppnHYxLNtrt11S2gJZmMAAdaAZ45fZMPedPaW25XyIU66dN/SuaJhrBvB/Y1CmApD5SDbJDeFirW7ZGxGUaNOlP2x+VK/fZ7eCi1Z27yPpbg5kT/AJQPSM0cxsMzwftCVdFxJLWtmdVBuKvmI8YBjzjrtSyxznnE8csfVdY4cQMV3rsHzXHtwTHd2roHdzbeCo71FH1pN4meurx5cISgVmGuVjGaNwDBgkSBymK5TgMXZueCzftXZ2XZmmdrV0Ag/wC3WrzCdtGt23FzMMkgFlNwSBPdmWVlaOrN5gVnOS5XWU1V3HXnFYW+JM90tf72zaFxWa2WRx4Ia2QDbD2tbQeAdgxjxA10AVwbtJ2pUJcUSLuoVeYc5pe7sAwmIjSAoECak9k/lWxFplTFjvrJJ8agi6gJ31MXAOm8cyd9MO13tGVkdxFCKjYDGJdtrdtMHRwGVgZBB/A+VSAaogpgDf3D8TTl1oBPkaRbbmeYGnSkEfEWWYqVIBUk6id8y6eep18zTVlHLgOPZJbNplOkIFHXUk/7RtNWFsDfr/GlEUBUWLryyLtbYgnc+IllAE6gKQSN9qLBZj3jfVLOVE/WBKtr0ldPeatXpDHWOf8Ae1BoN6BdtNyIfX/cF/NV+NSXFM3rJPdGPZMHzzAIfxJ9KGDYm2pJnQ6+UmPugUqDxUxpE8pEj1AI/GnBSRSkoIBShQFAimEPjXFbWFsPfvNltoJJ5k7BVHNidAK4R2p7XvxK5F09zYH+TbmQrbB7h2dz6AcutS/ld7RviMW2GUxZwzRH27seNz1yzlHSD1rDKk76+sa/3rWkiMqXftFSVYFWXQjp/T8oqOr61c4u2LmGF4Dx2nt2rms5kZCEd5UeLMkTJ9oeQFdaReW9Ugb2Rz1Hv1HStDwLHMc2GuPntXNVZ2bNYugaNJ1CaZWGu88jOcuCedO4BgHE66jTmddvypZY7mjxys8tT2m4XmRMQVCkt3V1dAobdHX7IaQrDTxAxvpmzbAG2o5TNbzFnNgsQDq3cFhO5ayM8k+uaufsSz5UDMx2ABLH3Aa1lw5eLv4rlx8zX1vvkm7TnD4kYZz9BiDC66W731T5Bh4T55fOu415ZxXD71nL3qFC0FPEuZWkwdCSGBEwa9D9ieO/PMFavkjORluDpcQ5W5DeJ9RV2yzcPHfqru4kgj+96RkPT4Of4U/QNTpRmzMCZmlg0uKECjQNsKSwka/1Hu6GnaS1GgSKj27eVQvQAVINMsamqGKUKSKVQkYpjiOOWzZuXn9i0jO3uQFiPuqQKx3yt4kpw26o/wDkItn3Q1xh6i2R61UFcA75rjm4+ruxdz1ZyWY/EmjuNJ05Ui00ULZrViuuE3T3GLs7hrJuDoGs/ST5aKP2Vqz7LXMMbBW6tvvJM5lUMyAyIY6tGux5CqNWyWLp+tcUW08wzKbh9EUieWaq4GVAnQcj8ajPDtNbVjlry3N/guBykw2/1bra/wDLLzrN8XFhAVsAbiD3mZhDAyCNjp+NU4tidh8KUQD4QBJIAJ2kmBMctanHjsu7VXOWa06Nwy6WwnfPqzWb7NoAIAvWvWVQfGmOHcUw6WVI7lLgWLkABlMn2gBnOjcpmrTtM62sPfywFWy1tQBAm4MiR08bz8a5u90wASTIk89ST/frWHHh+WX+WmefTX8LLi/Ee/ZFWcoLEM2hbSSSOSgLt+Gw2fyE8TYXsRh58DW1ugHk6lUYjrKsJ/2Cuai+QGj6yFPR/aI6GAR+tUrgWNay/e22yXEIe23R1BGUj6ysGgjpNdOOExmox7W3deqFFGapuyXGxjMJaxAABdfGoMhHU5XWegYGreaGgyKOKFCKQCKJhRxRGgG2psinWpBNSZpTTgNNqKWKCKFYn5XbebB21+1iAv7Vi+K21ZP5Tk/wYb7F+y3xfJ/504V9PPFgyPQVLwuCZ2yrqd/doTqeQ09OcU3irYt3LiAA+LwnWVBOZYjnBANTLd9UQrHjYS7E+HJyCgbz5/nWrIrillAyIHnJayhhsXLs5ER5xVUKsr6Z0si0oDW1IZxvcZnLB2mTmAKrG3h2ExUG9adScwMzqYMSdTB2oBqrHs7hBcxVlT7IuB3/ANlqbjfEKR61Xl6uuxx/xM8hZvztoO6Yc/OB61Od1jVY+aue3nECyraMy9zvG6DLnkftXP8AjWSXfU1a9pWLYo7+wse6NT8Z+FU7oMwloWRJ6CdT6CanhmsIrku8hX3kiNAKO3U3tLwz5ti79jfu7hCn7SHxWyfMoyn3zVc5rRm6b2K+USzhRbsOCuHC3SwW2WK3GNopqPE212TBksJ0GnWuCcdw+Kth8PdW4OgMMvkyHxKfeK8srT+FxDWmF23ce3dU6MnhIHI5geumWP4UtKmWnrENRzXI+yXbXFiwr37nfTnOoVWW1abxsxAAZmMqu2uXcmtRhO36uEbuWAJfPLiVFsSWWAQw5aldQelZ9pGmm0JogarsRxIahCJ1UMQWXOCVyeH6+h8MjzipWGv5gJK5oEhTInnHUUbM6aaYU6aTNIG1pTUlRSjQQxVL20tZsBigNxZdh+oM/wD41cJTWNTNbuKPrI4HvZSB+NAeXMbdDXrjci7QfIGAfgKTjMSbjljOp8IknKskhB5CfxqHhx4R7h+FPWhrWzGptvEd3BG4HU69fdy+FXWDw+GuC21w3Fz211L+HMC4cmUMA5VO43+FfwvDyrXmC5UBguJReWcj67ZvAi6y0k6KaveD4rvGRXQvIhVjMRlJJnM0zrPhJIkcgYyz3fS8JJ7McSwyhMlpkhjGkr7RGVbh18Wq79eVSey0Z71tFm5lOePadbbrIGm0A6cwaHaLDFrarh7Ek5HNy1IygklQ6liSxI6LGlJ7IAW8RbIMP4gNSJJBgaakTBM9KJLcL2p3UzmjPbTBhcRaykeLDW/ihYH3yfwNVHC+F94CWU6OoWQcgmc3e6bGVAEiSTVz8oCsbtuBGS2dAOTMxbLI1A/iedZy3iLh+jRlGYzmzBDpJguSABz/ALilxy3jk2Mrrk203aDhD4jB/PVbve4c2LrTLG0rHu7jQSRlkAk8mHJaxmlXXZHtA2Bvi4oLWmAS/b5XbR3BU6EgEkeemxM3Xyg9k0sFcVhIbA34KMmq2i0eE9FJ9n9neJ0xmposr2u4xCtrTwXMQANTAAHMkwB99IIqx7NWc+KsLy7xWPut/SH7kNO3U2U81q+MJ82w9vDiJyJbcgbsn012D53bymf/AKxV/wBh8MD3ICzNm1cAECTcKM+p87j71E492XvYxcM1l7auTe8NxypbMbbZlZVM7qIPX31rOyHZK/hzZ70p4LKo2UzDrkjKREr4Z1Ag6ajWuXVywn/W08ZVpbUEh84g940tbyMQHACliIVd1OkkNpTZCiLZcBl0Fu2GWBmDZFkwYAIzAA7xl1qzfBKc2reIgsM0gxoNDMctqcW0Btv1JJJ9TWuhsSzAneBPvo6M0mgja0qKRRzQQ1pvFYlbSNcdgiIpZmOyqoksadBrkPyzdpi1xcFbbwJlfEQfac6pbOuwEMR1K9Kcm6LdOdcfe02IuvYUpbuO1xEYQUVyTlj3z+HKmMJhWdkRd3MT05k+g1qVhcTmdp1nbqIB8IPIQW08qtexmD7y85HIKo6AuZblyVCPWq5MuuNrLH9WWh8f8K27CLCAd6T9oocihgeSplY9WuOaseCYQW0N24oMwttD9Z7gmNdFGTxNmmF6ZjWvxuBs/MyLw9tlt24jMjM7HMs/ZEsZ08JGoNZ7B923dquyrcXWZg93rI1Ba2s6H61c2XJZx6/26JjO+2q7O9nGa3nuTnvKYOXUCUJcHZdcsJ4dBzIis/huy13C3beIch0Z72yFRaDLFvvA0FSZYARGg66dSN1VRiwVFgMQwCBFVSEAfRDBtkyeUeVc/TtC9zEX2WGwxyhM1kDvVTKLhgLmIYC8YOkEGPFVf04a+Frd2zfbmzJsPPjeyz89Lb3bhtCD1Vo9KxF+xAzDbmOh8vKujdvsCxvWri/SqLRBUt9LkRplJMuR3u3taDeufOkpIM7meuwiOR3Na8dlxljLOWXyiA10j5I+0iy/D8TD2b090rwQGac9oz9VtwOTe/Tm1y2RryorbHcEggyCNwRsQeRG4NaJdO7cfJe9mb2DVrlmCWtzmuWgOaTrdXynMP8AVyxfZl8uLteYvqPe1i8s/E/jXdfk37U/P8KGYjv7UJfHVo8NweTCT7ww5U/xfsTg8Rd79rQW/Bi4hKnMVyhmUHK7DqwNTl6sXJ52quBWi+MtqB4MPaJO3tXJge/2fhW4Aqm7O8KOHW5nyl2aSyzqqhVWZ2MDaroGsuLGzHyvK7oRSTSzSTWhE0g0ukOKkzYFCjFCgkXjHEFw9i7ff2LSFzHOBoB5kwPWvMOMxT3bj3bhl7jl3O/iYyY8uQ8q698uHFSmHsYdSR3rl3A2ZLUQDrPtspiOXlrxljWmLPO/Fg7wAh0MgsQNuY95mD6VtOwVlECktBfvXZjIUHObaMJ2XJLSfOueBjB6nck1Z8L4wbaNbKKyNpLM65RIJjLuJExofOo5sbljqDjvW+Wv7c8bGRMphSCtleeQ6XLx6FoyrvuTyNZ3gfFbty4ttFWWkCZIU5WAcmNMsz93OqTiONa65diJIAgCFUKMqqo5AD895JqTwHGd1etsZy5wGyxJB0jUj36kDSl01hYrtvKV0y12TN1Je6zW85i2ztlAGsRGVhMRInSSWJkT04cEJMKAfaOskDXxE8t6nWsULdvKTozeAyIho0HU71ku0nahVm2IYz4hrGhOjHbUjVd4Go6+f1z5MtOrcxguOcRyslxpKrcGXaWXLJQL5qADPK/rqIrJ8TwZCJcylczOLikEQ5JcGCNsjDUf6etWtjBs7LcuQzMwKKZMKWlmI+rMc/8A2fat4tqJk5pHv+jUwOW1dmF62YxhlNy2s1xIg7COn9ar8vSp+LWTpTCJ/SuphtrPkl44uGxsO2Vbyi0Z0GYsMjE8spke5yeVehRXlGGysFIDGdSNz0J3FenuzuNN7CYe6d7lm2x1nVkBOo86mrxWIFBRQFHSWBFERRmg1IG6SaVNE1SZlaVRCm8ViktI1y4wVEBZmOkAf3+FBOGfLDi2u8QZcrZLCJaBg5S7jvWg7ScwHXweVYYtp51qsJgbmJxBt2vEHe4x7yZysSxdwJ8WsmOZOg1hrjXCTh37u7aCmJDIsqw6rcXVh/u10Ogq7csfFidY5eqzQ1kHfl0pQTrViLdtmXMdNOcSAdRPI+f41JxHB7Y9lrokZlzohGUTJJVtRtrS7z6PxZfFJlFPpcAM8hyImev3VPvcFO6sG0nVSh8xBJk/wpWHwg2dJOwEwJ0ymRqecjTYa0/yY/uV4s9+jWEv3X8COTGqyTJEklc5Mxr7MiZPnVxw7gpHiYgkjRYGVd9NBzjYRppprUA8MAJKtBnSVkcyJ1GkVc4biDLoFBAOxJmPI6n49Kw5eT/Gt8OLL+6JyOtpCGJZyQWJ9roPyEVmeIcRN+5OgS2DE7S2kkk6wCdffFTL97vVYgMC2/Qf6ZAk/hqdKbscPKxkuHUzopBn1MgbiBU8XWXtlT5MM7NSGsDhQ2rCAdBy8529+lDF4ZVJUkSN4jQwDE9R+VS7+BvMAgzMZgaMTtEBZMEz57VN4b2Muah21ESoMkTpBS3mYHyMVv8Alx148sPwZS+fCgFm2VmZYkgL5cmY8hMj0Ndf+SLFXBh2w7Am3a8Vq5EZhcYsynkYJ0PSqjh3Y0W9DC8xAliB6xrHOdJq87F8ZufPsRgiV7uypZAVhwJthCWB8QKtMxy0pTvld+orWOM17buKEUdA1YHypINHypM0gI0VFdLaZQDO8mAPu1pBttzb4KI/5TP3VJiBrnfytcYypbwqnV/pLsHUIh+jB6SwJ/UHWugO4UFmICqCWJ2CgSSfICa4Dx/ipxV+7eEg3GlQdwg8NpY5eEKT5zW/BjvLd+MebLWP8tZ8m/DwFvX+ci1b01AgPcg+cqP1ah9tsPh7uLCviFsrbtqLpNu60kk3CEKjKDkdee8aVpOxWE7vBppBuPcbaNA3dif1UHxqg4n2DxGLxGIfvbah2zJo7EgBVVW0AWFUbE6in3lztKSzGaF2J7M4c3u9TFJiFtTCd06NLh0V7gflGeI0MTOkVuzw2yEP0VrU/wD8k0nfl0NVHYrss+EOIa6wZmKomWYFu3nysQdmJckjWAN6010aHyj4kisuTL9XhpjPDL4rsdgWVn+bIpAMZS6CYP1UYDpTfDOyGCLsDh00ynUuT7J2JaQdVOnStM9v6I+ZH/IhRTHCMOQbhPNgo8soAP3z8Kjfhc3tT3OxOCFzW25EAgNeukD75PqatH7K4LLph7cQCAZiYg6THWpOIP0h8gPwFTrghfMA/i1Ek0LldsqnZDDsLZ7kABRAW5cUAbwQrgHWdxrVoOBWSQO7GjHadfZP3affVrZAFpfJY+Bj+NNJfGYxrqJ6TC/0o1B2qHxfh1tbcKogfDlvPuqXbE2yB0/rTnE1zKAebR8QaZ4R/lrP2V/CnPRfUfE/Vbpp6Gk4DitqxcVbkhrxCI2QkZlOSGYDQQbf7Xvp7EIdR749NR+VUmOs227m9duC2lnEhyzQBlCBoJOwzKp9POrxm6it9RmkWbgdQykMrAEEEEEHYgjcU4RSUIGk0eXnQNBioGgKM1NDF/KXxUWcE6CM9+bIB+ywPesPckj3sK5KLIAQfaYE+UDmeQ1ra9p7FziHEns2gGFgC3J9i3szs56liBl3PdjzqkscLI4g2FJzd3cZZ01GVWBjl4WGnprXZx9cOO/vpycsyzzmvToHDbRW1ZXeLa+pbl75rlPF8TjPnWIa386BS/c9nvgVU3MiAKuwIKgQOfvNdPv21BOQ5SiznAGYQfD79VMzvr1q2w+IuCYyttozFTGoidfFqonnp765Mc9edOq478Mf8kfEbt1b6vcd0QWcudy8OTdzwWJI9kaTHlW8uL4W94/EUn50ECSjLmMDwqfFBJEIxOgBJOo0JmibEKAddJEkAkCTzIGlTnl2u1YzU0dK6R7vuYN+VM4ECGj7dyf22P51IU71E4PbOQk82Yj4mpV9KfDk3feR8Ij8qn4gSD/sNKRPFPkPzp1l09CKpKuxYAtakCNfSZ/jVXbu+0dY09+wE1c462Cu/wBWP786qcFYJ0g8g3lz9dvvFOek/VjjvYWd8y/EKxNFwsaH3sP+TflFO4xMw03BmPKCPz+6jwS5V21mfj/6pfFfTGJXxx1A/h+VZvtBgnv4bE2kAFzvEZATpK3QYnlK6Tyma0V4kMGmQRpPITtt1P8A6qvx9nNc7xdDIB8m0IJ8iQAR8KqXV2iza87M8OOHwliwSC1u0qsRsWA8UeUzVmaYwN8XLauARmAMHdTzU+YMj0qRlqr5MmiilxRRSBMURpRpJqaowRv99Y/E9nBax9zFSx7y2x9kkIx7sEAjrkPSBGta9jVL2ouyi2wfbPi56Dkf75RRulqKnB3LfeFS27IfFlylVEKAZ1BZPWDV3aUZvPNr+qpMfE/cKqEQdB0AIk6n799adw4uWxELGbMoH+otMyQIggZRtEydhGjWt8GSRoVQhT0a4YnXmMo+J60u8kLA5wonXSdd9/DO9Qkx4BAdSsg6gjLII2BJPMee+m9TUvq5CgywMwOUDKQY0BGcab67UaPcNEMp8MR0kjSDABAJ0pNu+wjQGSQANAIk766aHXLzGlO4bH22EhhEA66AAmBJOm/x0I0pWGtwUHRCD7/o/wCtApVrEsSFKAMZOtxj4VIBPsD7Qp5HYkgRA5yTqdYCx+dOKPGfIL95afwFJwynKTzLE/FpH3RVEj4jDjKYMQST4V3YyZ01kmfzpNmwwkSoE8pmAAPvOvl50/e9lj1Mn3TH/wCQKIMImdNdeWh6+lIw9rMNjoR67T7iD8KSW9l4j6rDyJgj0aNff1ppcZbzMc6nQDTxeyXnaepFN3sUMrARJJjxTE/WgD1iaAevqNzsQQ3rPiHmIE+VQwhCmQSXUBY5sNIj9gz0k0kvdaSWIBP1QVgHlMkk+Yjejw2BTQwWYbFiXYSDopaTGpMba00rrhlsqGU7TIPWVBb/AJZj61OqNgj4YO4j4R/Y9KkVZBQNHQNANGktSopJqFI9ZntEGzE5ZXwjYESSAM0mIkitQwrP9o3lhbEZRDP72MJHQgKTPuoIxhrA+iiYVCSCZ1mDPuCsP1jUhhCid2aT7gAAPTSoSmcsMwzW5gljpMzvoYO3nTt+82VTofsjaZjnMcqk0q1b8RU7HQjkR5jpTuLwI9kARAAAJX2jqIWJXSSPKkLiUS5LSAdFJUxMMdeY0XnprT5xqs6xm5/VbU7CAAep3pyjSHewQkAKJacpyAR9ppA0/OQOdONhCDm1zNorkCVYCAV6HQabaeZqfbuLnYzGgUTppE8+ZJPwFLu3F01Gp+0PI/lT2NIA73dm1IBMAswI8TKoOm5YDyjpS7eHILAmX05eyCIBWSeh9R5VYsZLea08TqD1BH4Efn8acpaUuKwrEfSEsANc0RA1Jjao1jh3Ia6k6nTUkkwNNyfjWhuH+tVWGvqsBiAVZlM/ZAGsnT7PwNLsejeHwKkHX6xBERqDJ90wTPnNSvmyRIEhhE6+Enb7/vpF+9kfOxhSIJ5A8ifXT1NODFqATBKnWcpy6zOvTn60t0aKszCg7cj5gTl+E6+RqPlKspExJjpAaGX00I+HKiTEkgLbUmIPeNGWVIMwDJk89BGb1Hzy4ZHdggNoyh3B1DawIHuBMzyoC3w51Hmv4Qf41MUVHwiCAYgxBnfTcE++pE1cKjpLUJojTImKSwpdJNTVQxvFZW/Ny7d3/wAyPfChR6QPvrU9Kr7nChna4hgsQzA7EhQk9dgPhSJR8OtytuTtaSeomc33J91OOTKDbxEkdJDaeh09Kk4fCMrQ3VV2Oozc+mhYefKmXQBpaR7Z1BGucGATvo8elKmVdYkq3IMoHmcjzPX+opdnDZ3dtJCos6qQYLaMuo0cc+dHjfCLII+u/TfK3x3NPcNb6J2P1mufcO7T4hF+NIyUtyV1M6+1DACNZJ8XTn0pV+yBGmomR4hO4kFSJ9ZpGCebvkLY/wCbyfutj4mrjNoTOkT+dMlXbw+wykEDSHuBobUyV1InrTi4YMCrlmEZdSQYiPaADT5zUvCvLE7aL96hvzFMFtiPta+YM/0pwUO4AEARG4ErKnY6R0PqDUXD4YSVkjY7bjkzdToR10B51IuNrabcEZT+tqJ/ZI9ah3WKG0521Rt9RoCfQw09ENIzj4SDBIjUmM0E+aTA35zNTrAABU8iPUPqvpJI9Kbv7rPOVPuYE/8AiKYwxJjNzGRiORBOU+X1/XLQEsNlJI2O46EHcc9jt5Uo3MreRIn1mI6bR60wzlspA9qQw8wD/Bh6CixjEodNQCR+oM2X4qPjQFphLnLf+uqn4ae8VKFVtm2wGgJOWDERKnSZI86tBVxNIJocqNxSTtQABpFKFJIpAwaOaI0CaQBKNrQMSNp+/eiQUtTQasx3BhcUAO2hzATuQCMpYgmDOvOo9vh11FyzmXQjUArBXTQQdBvO486vVo6eiUWCtAZmMCEVTIjkxBmpPfhlYKVJyyYYGBEawdNfwNc9+VPEE8TwFpZ8PdvlGxa7fVBI8gh9DVZ2dxqNxLhcH2zjLjgiBNy5fKCBpA7sADYZRtR1LbquEM3W6AmP+KiPQULFuO7nWWX8JM/A1Y/NxOaIJ6Hf3/AU4lkACNI2+BH50aPalw+HlEUaju0knkygGfwPpTOJYZUBGmd1nUg5jcQjbodqznyzLcTDYc2cygXwHdWKlB3bhJZSCBJk+6uQ3LveMM9w3GlgM7NdMgSYLElTrPrNOYlctO6YvtHhk+jZ2L28hIKNPhK5iZH2ZJ5wTpV9wxA6ZlhgxJDAgiCSQdCdYiuE8L4+yWwhRLwEFC5ZXWJjJdXUgSdDmjlAmodnizIXK3HsBoJWzcuIGYbTkOm5mTA105Upjd+Rc49EWMMywIWJYkztJY6CNd6eODU7lvMZmg+8TrXPvko4vir7Xcz3buFUQr3tWF0EeG251dYkmZgga6xXSZp6G9kqsbU4Kj4i9l/r8AIHOaR86ZRLKoA1JFwQBEy0gR9/vphKpLmmbOLzCcrKvVso00IJEyN6dZqDggaDUj5wI6DXUj7MzrsBoaLvAfP+IMEfEVAMKdaWabQ0c0tmdoqFFNMFK1KWmzSlNAee+3vGLjcSuX0OV1YC0RrlW0Si79YY/rU32CxTNxPAZ5OV8i6bJkvHl/qdjJ610ftt8mq4l+8sFUJ9pSSBJJJZWg8zMEfwp3sL8m6YO6MRdfvLqghF0K2yZGcGBmYgx5SavcZ6u3QhSlNJos1La9CxNhLilbiq6mJVgCDBkSDpuAaRhMDbt/5dtE/2Iq6egp0mlKaNhR43sfgrtw3Hw1rOfaYAozf7ihGb1pFvsTgFMjCoT/qLsP2WJFX5NCjZaIs2lUBVUKoEKqgAAdABsKXFJzUoUATKDuJ9+tIuWVM+EakE6DUiIJ6kQPgKNX3nkSPTlQJkGDBjfp50GiYbBKQWcAknaQQmU6II3gjXqR0AAUOH2wRFtRG2kRoRp6Ej1pi/hAssAICqkDdxnGjE9dv1m3mpVm2V+zLMWfUwJH1euw3jn7qKB9wo0y6QBEcl2Gu0UeGSFgiNTp0BJjbyinaLNUmqkanENChUmeFBzQoUyGxpZNChQDgoEaUdCmYjSUNChSIs0ds0KFUBsaKaFCkDY3NLmhQoBDGlTpQoUzBaE0KFAAUDQoUi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912938"/>
            <a:ext cx="23812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22" y="2743200"/>
            <a:ext cx="199324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71800"/>
            <a:ext cx="319006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ntriguing... lots of possibilities he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93" y="4343400"/>
            <a:ext cx="3573313" cy="23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327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encrypted-tbn3.gstatic.com/images?q=tbn:ANd9GcRXChtJtTJulpBdEQLFjlsBjo7ReOoiTi_i6U1uvfqwkz_RZp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799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static.com/images?q=tbn:ANd9GcSpuy90139HUwUA7pWqOLwR_lPi442pKB2m1sbPqziBQUToR7pA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328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Qfxv4NNClyB_y7Eatw7FHhvleURZKZ7CqILwKcwz7yLP89bw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1" y="1066800"/>
            <a:ext cx="1733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00" y="457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director wants a chair…what kind ??</a:t>
            </a:r>
            <a:endParaRPr lang="en-US" dirty="0"/>
          </a:p>
        </p:txBody>
      </p:sp>
      <p:pic>
        <p:nvPicPr>
          <p:cNvPr id="10244" name="Picture 4" descr="https://encrypted-tbn2.gstatic.com/images?q=tbn:ANd9GcRc7BQbSOvvUFD4JiJivf7bBPM755WkDb9VOgALLvipHAUMrcSf1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429000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1.gstatic.com/images?q=tbn:ANd9GcQAzse1Ns67VdxJWtBKrX4AbSx161F3DbEeAgarIYBiFneUY2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53" y="1066800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491" y="4114800"/>
            <a:ext cx="2059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exture</a:t>
            </a:r>
          </a:p>
          <a:p>
            <a:endParaRPr lang="en-US" dirty="0"/>
          </a:p>
        </p:txBody>
      </p:sp>
      <p:pic>
        <p:nvPicPr>
          <p:cNvPr id="10248" name="Picture 8" descr="https://encrypted-tbn2.gstatic.com/images?q=tbn:ANd9GcTEuCkGTDbYUHIBjtxku-FtxRS3FTW0DcfKOXWRivTgTmmipkhKu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34004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encrypted-tbn2.gstatic.com/images?q=tbn:ANd9GcTqpe5VQnRp_2ylaBFIyTOpifO2KY4ds3N2z7Mh0nqsN260OvGg8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96" y="3886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534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stume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44594"/>
            <a:ext cx="9112249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82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AA21D2BBA254992EAB00968B6C50E" ma:contentTypeVersion="0" ma:contentTypeDescription="Create a new document." ma:contentTypeScope="" ma:versionID="2dc4e93a5edbd2e74d977466e4b14b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3eb2fd7792443776f554df3e9bbb5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D130F2-F2B3-477C-9E3A-83A112499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34787C-A1F0-4CCF-B179-7667691756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FBFD9-30CB-4828-9542-C755FB84DE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</TotalTime>
  <Words>3512</Words>
  <Application>Microsoft Office PowerPoint</Application>
  <PresentationFormat>On-screen Show (4:3)</PresentationFormat>
  <Paragraphs>494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Arial</vt:lpstr>
      <vt:lpstr>Calibri</vt:lpstr>
      <vt:lpstr>Constantia</vt:lpstr>
      <vt:lpstr>Wingdings 2</vt:lpstr>
      <vt:lpstr>Flow</vt:lpstr>
      <vt:lpstr>Elements  of  Design</vt:lpstr>
      <vt:lpstr>Drama -     Direction (emphasis) Students - Shape Like -    Line To -    Tone (mood) Create -   Color Silly -    Space Theatre -   Texture</vt:lpstr>
      <vt:lpstr>DIRECTION (EMPHASIS)</vt:lpstr>
      <vt:lpstr>SHAPE</vt:lpstr>
      <vt:lpstr>SHAPE</vt:lpstr>
      <vt:lpstr>SHAPE</vt:lpstr>
      <vt:lpstr>SHAPE</vt:lpstr>
      <vt:lpstr>SHAPE</vt:lpstr>
      <vt:lpstr>SHAPE</vt:lpstr>
      <vt:lpstr>SHAPE</vt:lpstr>
      <vt:lpstr>SHAPE</vt:lpstr>
      <vt:lpstr>SHAPE</vt:lpstr>
      <vt:lpstr>PowerPoint Presentation</vt:lpstr>
      <vt:lpstr>PowerPoint Presentation</vt:lpstr>
      <vt:lpstr>PowerPoint Presentation</vt:lpstr>
      <vt:lpstr>LINE</vt:lpstr>
      <vt:lpstr>LINE</vt:lpstr>
      <vt:lpstr>LINE</vt:lpstr>
      <vt:lpstr>LINE</vt:lpstr>
      <vt:lpstr>LINE</vt:lpstr>
      <vt:lpstr>LINE</vt:lpstr>
      <vt:lpstr>LINE</vt:lpstr>
      <vt:lpstr>LINE</vt:lpstr>
      <vt:lpstr>LINE</vt:lpstr>
      <vt:lpstr>LINE</vt:lpstr>
      <vt:lpstr>LINE</vt:lpstr>
      <vt:lpstr>LINE</vt:lpstr>
      <vt:lpstr>PowerPoint Presentation</vt:lpstr>
      <vt:lpstr>PowerPoint Presentation</vt:lpstr>
      <vt:lpstr>PowerPoint Presentation</vt:lpstr>
      <vt:lpstr>PowerPoint Presentation</vt:lpstr>
      <vt:lpstr>TONE (MOOD)</vt:lpstr>
      <vt:lpstr>TONE (MOOD)</vt:lpstr>
      <vt:lpstr>PowerPoint Presentation</vt:lpstr>
      <vt:lpstr>COLOR</vt:lpstr>
      <vt:lpstr>COLOR</vt:lpstr>
      <vt:lpstr>COLOR</vt:lpstr>
      <vt:lpstr>COLOR</vt:lpstr>
      <vt:lpstr>COLOR</vt:lpstr>
      <vt:lpstr>COLOR</vt:lpstr>
      <vt:lpstr>COLOR</vt:lpstr>
      <vt:lpstr>COLOR</vt:lpstr>
      <vt:lpstr>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</vt:lpstr>
      <vt:lpstr>SPACE</vt:lpstr>
      <vt:lpstr>SPACE</vt:lpstr>
      <vt:lpstr>SPACE</vt:lpstr>
      <vt:lpstr>SPACE</vt:lpstr>
      <vt:lpstr>SPACE</vt:lpstr>
      <vt:lpstr>SPACE</vt:lpstr>
      <vt:lpstr>SPACE</vt:lpstr>
      <vt:lpstr>PowerPoint Presentation</vt:lpstr>
      <vt:lpstr>PowerPoint Presentation</vt:lpstr>
      <vt:lpstr>TEXTURE</vt:lpstr>
      <vt:lpstr>TEXTURE</vt:lpstr>
      <vt:lpstr>TEXTURE</vt:lpstr>
      <vt:lpstr>TEXTURE</vt:lpstr>
      <vt:lpstr>TEXTURE</vt:lpstr>
      <vt:lpstr>TEXTURE</vt:lpstr>
      <vt:lpstr>TEXTURE</vt:lpstr>
      <vt:lpstr>TEXTURE</vt:lpstr>
      <vt:lpstr>TEXTURE</vt:lpstr>
      <vt:lpstr>TEXTURE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 of  Design</dc:title>
  <dc:creator>Christine Welk</dc:creator>
  <cp:lastModifiedBy>Welk, Christine</cp:lastModifiedBy>
  <cp:revision>42</cp:revision>
  <dcterms:created xsi:type="dcterms:W3CDTF">2014-10-05T20:11:18Z</dcterms:created>
  <dcterms:modified xsi:type="dcterms:W3CDTF">2014-10-06T15:00:11Z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0x010100B92AA21D2BBA254992EAB00968B6C50E</vt:lpwstr>
  </property>
  <property fmtid="{D5CDD505-2E9C-101B-9397-08002B2CF9AE}" pid="3" name="IsMyDocuments">
    <vt:bool>true</vt:bool>
  </property>
</Properties>
</file>