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6" r:id="rId2"/>
    <p:sldId id="256" r:id="rId3"/>
    <p:sldId id="257" r:id="rId4"/>
    <p:sldId id="258" r:id="rId5"/>
    <p:sldId id="267" r:id="rId6"/>
    <p:sldId id="259" r:id="rId7"/>
    <p:sldId id="268" r:id="rId8"/>
    <p:sldId id="269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D12DA-17F1-47FE-B473-0AE6A2C25C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url?sa=i&amp;rct=j&amp;q=&amp;esrc=s&amp;source=images&amp;cd=&amp;cad=rja&amp;uact=8&amp;ved=0CAcQjRxqFQoTCMzswZ6e_McCFZYpiAodaZMPpg&amp;url=http://conwayhall.org.uk/event/cryptic-crosswords-how-to-solve-them/&amp;psig=AFQjCNHrPemriZaM3DMiTMAaTOkyOsRGgQ&amp;ust=144251633088564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url?sa=i&amp;rct=j&amp;q=&amp;esrc=s&amp;source=images&amp;cd=&amp;cad=rja&amp;uact=8&amp;ved=&amp;url=http://www.suggestkeyword.com/Y2hyb25pYyBjYXJ0b29ucw/&amp;psig=AFQjCNG5KWDile-8RsxBR7WY4DKd_UJKPA&amp;ust=144177315066274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29535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HOT WORDS VOCABULARY </a:t>
            </a:r>
            <a:br>
              <a:rPr lang="en-US" sz="5400" b="1" dirty="0" smtClean="0"/>
            </a:br>
            <a:r>
              <a:rPr lang="en-US" sz="5400" b="1" dirty="0" smtClean="0"/>
              <a:t>9</a:t>
            </a:r>
            <a:r>
              <a:rPr lang="en-US" sz="5400" b="1" baseline="30000" dirty="0" smtClean="0"/>
              <a:t>th</a:t>
            </a:r>
            <a:r>
              <a:rPr lang="en-US" sz="5400" b="1" dirty="0" smtClean="0"/>
              <a:t> GRADE</a:t>
            </a:r>
            <a:br>
              <a:rPr lang="en-US" sz="5400" b="1" dirty="0" smtClean="0"/>
            </a:br>
            <a:r>
              <a:rPr lang="en-US" sz="5400" b="1" dirty="0" smtClean="0"/>
              <a:t>LESSON </a:t>
            </a:r>
            <a:r>
              <a:rPr lang="en-US" sz="5400" b="1" dirty="0" smtClean="0"/>
              <a:t>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7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051" y="3429000"/>
            <a:ext cx="9144000" cy="23439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9</a:t>
            </a:r>
            <a:r>
              <a:rPr lang="en-US" sz="4000" b="1" dirty="0" smtClean="0"/>
              <a:t>.</a:t>
            </a:r>
            <a:r>
              <a:rPr lang="en-US" sz="4000" b="1" dirty="0"/>
              <a:t> deprecate (v</a:t>
            </a:r>
            <a:r>
              <a:rPr lang="en-US" sz="4000" b="1" dirty="0" smtClean="0"/>
              <a:t>.)to </a:t>
            </a:r>
            <a:r>
              <a:rPr lang="en-US" sz="4000" b="1" dirty="0"/>
              <a:t>express strong disapproval of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3100" dirty="0"/>
              <a:t> 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Rather than </a:t>
            </a:r>
            <a:r>
              <a:rPr lang="en-US" b="1" i="1" u="sng" dirty="0" smtClean="0"/>
              <a:t>deprecate</a:t>
            </a:r>
            <a:r>
              <a:rPr lang="en-US" dirty="0" smtClean="0"/>
              <a:t> my feeble attempts at writing poetry, Mr. Mazer encouraged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65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8246" y="3505200"/>
            <a:ext cx="8229600" cy="23439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10</a:t>
            </a:r>
            <a:r>
              <a:rPr lang="en-US" sz="4000" b="1" dirty="0" smtClean="0"/>
              <a:t>.</a:t>
            </a:r>
            <a:r>
              <a:rPr lang="en-US" sz="4000" dirty="0"/>
              <a:t> didactic (adj.) intended to instruct</a:t>
            </a:r>
            <a:r>
              <a:rPr lang="en-US" sz="4000" b="1" dirty="0" smtClean="0"/>
              <a:t> </a:t>
            </a:r>
            <a:r>
              <a:rPr lang="en-US" sz="4000" b="1" u="sng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Our teacher was relentless in his affinity for </a:t>
            </a:r>
            <a:r>
              <a:rPr lang="en-US" b="1" i="1" u="sng" dirty="0" smtClean="0"/>
              <a:t>didactic</a:t>
            </a:r>
            <a:r>
              <a:rPr lang="en-US" dirty="0" smtClean="0"/>
              <a:t> stories.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3667" y="2362200"/>
            <a:ext cx="8763000" cy="22677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1</a:t>
            </a:r>
            <a:r>
              <a:rPr lang="en-US" sz="4000" b="1" dirty="0" smtClean="0"/>
              <a:t>. </a:t>
            </a:r>
            <a:r>
              <a:rPr lang="en-US" sz="4000" u="sng" dirty="0"/>
              <a:t>derogatory</a:t>
            </a:r>
            <a:r>
              <a:rPr lang="en-US" sz="4000" dirty="0"/>
              <a:t> </a:t>
            </a:r>
            <a:r>
              <a:rPr lang="en-US" sz="4000" dirty="0" smtClean="0"/>
              <a:t>( </a:t>
            </a:r>
            <a:r>
              <a:rPr lang="en-US" sz="4000" dirty="0"/>
              <a:t>adj. ) </a:t>
            </a:r>
            <a:r>
              <a:rPr lang="en-US" sz="4000" dirty="0" smtClean="0"/>
              <a:t>tending </a:t>
            </a:r>
            <a:r>
              <a:rPr lang="en-US" sz="4000" dirty="0"/>
              <a:t>to lower in opinion or reputation.</a:t>
            </a:r>
            <a:r>
              <a:rPr lang="en-US" sz="40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3469" y="2086641"/>
            <a:ext cx="8229600" cy="1219200"/>
          </a:xfrm>
        </p:spPr>
        <p:txBody>
          <a:bodyPr/>
          <a:lstStyle/>
          <a:p>
            <a:r>
              <a:rPr lang="en-US" dirty="0" smtClean="0"/>
              <a:t>When Melanie apologized for her </a:t>
            </a:r>
            <a:r>
              <a:rPr lang="en-US" b="1" i="1" u="sng" dirty="0" smtClean="0"/>
              <a:t>derogatory</a:t>
            </a:r>
            <a:r>
              <a:rPr lang="en-US" dirty="0" smtClean="0"/>
              <a:t> remarks, she displayed maturity.</a:t>
            </a:r>
            <a:endParaRPr lang="en-US" dirty="0"/>
          </a:p>
        </p:txBody>
      </p:sp>
      <p:sp>
        <p:nvSpPr>
          <p:cNvPr id="2" name="AutoShape 2" descr="Image result for autonomy carto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data:image/jpeg;base64,/9j/4AAQSkZJRgABAQAAAQABAAD/2wCEAAkGBxQREhUUExQVFRUXGB0bGRgYGBgdGhweHRgfIRwaHSAYHSggHBwlHxwcITEhJSkrMC4uHB8zODMsNygtLiwBCgoKDg0OGBAQGi8cHyQ3LCwsLiwsLCwsLCwtLC4vLCwsLCwsLCwsLCwsLC0sLCwsLCwsLCwsLCwsLCwsLCwsLP/AABEIALcBEwMBIgACEQEDEQH/xAAcAAABBAMBAAAAAAAAAAAAAAAHAAUGCAIDBAH/xABHEAACAQIEAgYGBwYDBwUBAAABAgMEEQAFEiExQQYHEyJRoRQyYXGBkQgjQlKSscFicoKissIzU2NDk6Ozw9LwFSRzg9Hx/8QAGQEBAAMBAQAAAAAAAAAAAAAAAAEDBAIF/8QAIBEBAQACAgEFAQAAAAAAAAAAAAECEQMhMQQSIkFRE//aAAwDAQACEQMRAD8AM61gIuqu38JX+uwxAetHoJJnD02l1g7MSXL94kHRYALtcWP2sECgP1aj7vd/CdP6YVVsUPg/5gj8yMAIsu6gKcf49XM5/wBNET+rXgoZPlwSFI9cjCMdmLuQbIdIvo03JABw5SSBRdiABzJsPPDbl+bQu0ojkWSz79ke0tdF2Oi9je5sfHAa87pEVY30juTR3Nt7M2g3J3tZzh1igVfVVR7gB+WG3OmaSnlVY3uUbSe6NwLqbE34gcsDCv6/4APqaSVz/qOqD+XXgIz9I2g0V8MvKWAD4o5v5MuBVBKUZWU2KkEH2g3GC5D0gj6S1BSsjWBKaF5UMbG9tUYcOSCWAXvBVAJItcXxNeiXV9l+s66KNrorBi0kijurdSWJjYksbFLjum/DcCLRVqyQxy3AV0VwSdrMoP64GfXpkj18FN6KhnlSYiyb2VkJJJ4AXQc8EbKqGONdKRouglQFUCyg90Cw2AW1sdFbsFPg6+Z0nyY4Cs+XdTGaS+tFHCP9SVfyj1HB96G5fPTUcNNI0ReBRGWGpgdPCwIX7NsSPHPGbO48QreRH9owDV0myRKunaKoJeJihdV7oIV1biLsOHI448u6u8sgtoooTbnIvaH5yFsPVZVxlWTWCSCLA3O48BvhorOlkUaqTqLFQdIU6tx902Nvba2Ad6KnSJ3VEVFsrAKoA3uDw/dGOuWzAqeBBHzxD0zeqnYNDSsBYi8jAcSLEabg8OGoccb1osyfjJToPYhv5u48sEbSWjm1IpPEqL++2/njCpkCujEgA6l324jV/ZiMpkVeo2qY23J7wa25vwjCC2POwrorEwU8pDA3S8Z295cna/zwNpV6anI6v3QW/pBxz0k7d9RG2znclQO93vG/2vDEa6P52tOGjqTJGxdnvKmkd6xYllLKLvqbvFfWtbbEoppgXJBBDKpFuB3IJHw04JYVxkKX7i6SG5tsCCfu8r45crrXneZGYq0bWsnZkEamANxqIJ0k6TYi/wAcO06alZfEEfMY56euQqp1C5AJA3O48BvgGyr6MUk1R2k9PFM+gBWlUOQAx2Gu9huPnh3goY0XSkaIpFrKoUW8Nhhl6UdJoaCMVMyy9mp0kqhv3rW2a3NbfHA8zHr/AIB/gUkr/wDyOif068ADc4o+wnmh/wAuR0/CxH6Ym3UXOozRYnAKzRuljwutpAfeDHscSrIehlJnOjMJRIrVVRIHiSQKqEamNvqyWuqluK7m2J9D1d5fQL20EGmSNlbtC8jMFDDXbU1hdNQ2HPATQskagXVFAsBsAAOAHgMR3MOmdDRalqKmNCCWC7sxDd64VASRckcORxIY6VF3VFB8QBfAE+knQaamlm+/EyH+B7/9TATTMOuXLmKxxGaRmZQGCaUB1CxYuQQL+AOCJ9afuL+Jv+3FJhi6OQZgJ6WCe+0kSP8AiQH9cANOuvpNXZaadqabQJgwc9mhsUItbUDa4c/LAXzHprmE9+0rKgg8hIyr+FSB5YO3XjlLV1HEtMO2lScEIneaxRgeHDex+GBTl3U5msvGFIh4ySIPJCx8sBY3ojVCaippgAO0hjY2A4lBfh7b4hn0gKHtMqL84ZY3+ZKf3jEZl6wJ+j0MWWy06TzRJftBKQhDMWWwMdzYHTy9XEdq+tmpzJ0paiOBKWaWNZVVX1aDIurvFtjbmAMALsLFmaHq8ylVtLQgOGcG0k7CwchTcsL3Wx4DjjzAO/Vr0mbNaRp9orSupRBcg7N6zXvcMDww8dKMvd6OoCSSiXsX0MHKkMFJUjRYXDAYFf0b81VY6uF2CgMki3IF9QZW4/ur88Gc1anYB2v4K1j8SAPPAUura+WY3llkkPi7sx/mODL9Gqu71ZATxEcgHuLKx81wH89ouwqZ4bEdnK6WPHuuR+mHHoZ0smyudp4FjZ2jMdpAxWxZTeysDfujngLh4pl0qoPR6yphtbs5nUD2BzbytiT5j1vZrNwqBEPCONB5kFvPEKraySaRpJXZ5GN2Zjck+JJwEs6oM0WmzWnd2VEOtHZiAAGRrXJ2A1acWBzHrNyuD1qyNvZHqk/5YIxUvCwFsujnTmnrRJJTBmTtkjJcFe86gLwDWU2Aubbm3heR1cUrIw1ILqbAKSb223J/TAL+jlUK09VTvuHSOUA+MUmx94LKfgMH+SUL6xA95A/PAc6RagCXcgi43C8f3ADhnz0RorEhf8NxqdiNxYi7m5UcdxuMcVf02oaVezlqoldLqUDan2Nh3UudxY8OeNWXUTZi4mlDLTqbohuC5H2m5j3cv3vVDnykVVXGqITDCosZCSWbfguoAqPZ6w4XUi5kuU9HIKcd1AW4lm3JPjvz9vH2nDpGgUAAAAbADgMZYIe4WEMLBJYWFhYDVUQK4s6hh4EYiWd9EXCMaGeSmcg7KQRubmwYEAk8TsTzPLEyxiRgKl9NY8ygkaOsnqJAebyOVPwJ291uYxYfqkr+2yikb7qdmf8A62Kfkow4dKujUNfE0cqi5Gzcx4f+fpcGNdWmWz0MU1Fqj7kpdS2onQ9rd0WuLg76ufuJB262qDt8oq1+7H2g/wDrYP8AkpxUvFzK7LJJ4njkmNnRlKxoighgQQdes7g8jhkyjq0yqJQy0cbXAN5C0nEeEhI8sBCvo75xGtJUxSSIuiYONbAbOltrn9g4KVbXRSxvGNbh1ZbpG7LuLesF08/HGdPl8UDoIoo41IZbIiqL7EeqPBThywEfi6Sr2SubA6V1gndSY9Z1BA1gFBbjwGG/pt0NjzTsEqnYKjsV7Kwa5XgWbULEL4DgMOVHlEUquJASQ7JbUwsqvJoHdIt3JSD4g2w45nUJGoZmVQrKbsQABexO/LSTgInl3VLlUO/o3aHxkd28r6fLEmyvLYo1KJGgEbFVAUbCwYAeAAa1sNGY9Y+VwevWwn2RkyH/AIQbGPRPpnT5k8/od3EejUXGgXbVuL3a1l8OWAkddsl/usp+AYX8r46ccc8UjqykotwRwZuI8br+WK25z1v5szsnaxwlWKsI414g2IvJqPngHz6SVBpq6ab/ADIWT/dvf/qDApoMummNoYpJCP8ALRmP8oOCZ1U51PmNbLHVS9vIaeQwNMFk7OQFe8iuCqm172G9he9sHTKoZVmcsGWJkWykrZW42QKbAAHSdl9UG76rgGWm6y8uVFE1UkcoUdojBwyNYalYadmBuCORBx5gCdauTPHm1YERirSa7gbXkUOfNjhYC0PYLG0ehVUbrZQAN1vy/cx24aa2ecrqESKFs13k72xudkUjcXHrc8aqOpmlkkjZ+zKHlEQWFyCymQsrC/MX5XtgK3dc1B2Ob1O1g5WQe3UgJP4tWIRi22Y9BaKpqRLVRmok7MANIx4Kx20x6UPrDiuHnLujlJT/AODTQR+1I0B+YFzgKYYeui/RmbMHdITGCia2LtpAUEAngSdyOA545ekFD6PVTw/5crp+FyB+WJV1MSL/AOppC/qVEUkTe4pqHmowEmyjqGnkVWlq4kBF+4jubfx6LHAw6RZWaSqnpyb9lIyXta4ViA1uVxY/HFyqCkWFAi3IFzc2uSSSTsABuTsAAOAAGKy9dmWMmcTaFJMqo4AFzugU7D2qcBq6kqsR5tCp4Sq8Z3I4oSOHtUYs60SJuFUe4DFW+hXRfMI6unqFo6gLFKjsxjKjSrAtYvYHu34YsbmeZyaSVhI/fdAP5C58sAPajoR6Xn8k7D6oLHJ/EF0/Mab+9geRwXYowoCqAABYAcgMNXRyAiLtG9eXvH2D7I+W/wATh2vgiMr48vjG+FfBKKdM+sSjyzuyuXmtcQx2L+9rkBB7zc8gcDOt6/pifqqONR+3IzH+ULbEj6weqxsyzFJ0dYomjAna121IbDSOZK2FzsNPPhh7ynqnyuBQDT9s1rF5XZifgCFHwGAheTdfl2AqqWyni8LG4/hfj+IYMOTZzDVwrPTyCSN+DDzBB3BHMHAY62OqyCnp2q6JSgjsZYrll0k21pquQQSLi9rcLW3Z+oDpA0NcaUsezqFJC8hIi6gw8LqGB8e74DAWODYyxz3xtje+ATjDLntIe7PEPrYtx+0v2kPsI+Wx4gYfcc7ixwGmkzKNkV9agMARcgHf2He/sxHsx6wsuofqp6kLIhI0BXZh924VTa62O/jhxycCGaWICwJ7RPcx7w9tm3v+3gCdf9D2ealwP8aFH+Iun9gwBPpet6iqqqCngSZneQKruFRLkEeJbe9vV54IWmQ/aRfYFJ8yR+WKY5PWdhPDMP8AZyI/4WB/TF0zOoAYsADvcmw88A2UdKO3nVizE6JNzt3l0eqtl/2R5c8dFfliSQyxBFAkjZDYAespHL345anMESdX1Aq0TBmBFrqy6RcnT9p+eOyGu7RnVACY20uC26kqGsdIO9mB+OApXIhUkEWINiPaMFr6OFfprZ4eUkOr4o4t5O2JQvUhTzyyzTVEv1ksjaI1RdN5G7t21Xt42HuxKMk6t6HLnWaBJO1BC62le9mIVtlIXgfDlgJsTbFU+m3ROpfM6taenmmUzMwMcbMvfOu11FttVsWmFGn3QT4nc/M74xp9nkHub4FbfmpwAA6sugeZUdfBVS0xjiQkNqeMEh1K+rqv9q+/hiwGqQ/ZUe9iT8gP1xnVpqRgOJU299tsZRPqAI5gH54BqqsgjlYvIsbMeJ0HkLD7fgMLDsXA5j54WAUqagQeBBHzxx0SxqvaEIjuFLtYAsQPtHibe3FV8x6ys0nuHrJVB/y9Mf8AywDiwPVDW+k5XTyPYyAMrsd2JV2FyTuSRY/HAPed57T0qieaQLEtwz2ZgNXD1QeJAHxxDcx678tj/wAPt5v3I7D/AIhU+WJF1p0Hb5TWJa9oi498ZD/24qNgDDB0Lhz2V8xWSSKOon0diqIXVu7cli4G4u9gp2v8Zrl/VLRZf/7mN6hpYu+rM693TubBVAO1+N8Mf0b6pXgqYWAJilWVbjgXQoSPA2S3uOCzWV8BDRtKl2BBUMC248Bv5YBr6O0rSo5qUcsGtZ2l0kaRfuuQuxLDYEWtu25w60lIkUjBERAVBsqgcCb8PeuNeVZhrhjOlyxRb9xhvbfdgBx9uGfpv0oOXQeltA7qp0FdSg98ix21C11A+OAlEnDEWqruqJzNkPzCn9cCjMuvypcWhpYY/wB9nk/LRia9WedPXQwzykFzJJqCgBQQXYWHHhbiTiYiiMNthwwr4xvjy+ISzvjy+Mb48vgMr4V8Y3xi7gAkmwG5J5AcTgIb1w5ylNlc4YjVMOyQeJb1j8Fufl44DfUflzS5rE49WFXdj7ChQD4lx54besPpXJm1YWUExKSkEYvexPG3332J+A5YOvVb0OGWUlnA9Ils0p2227sYI5Lc/EtytgJrfHoa2Nd8K+A2GU+OMS2ML48vgG/NGKSwOOJYxnidnFxw/aVcNfSnoHT5nPC9WWbQjBRH3Ae8uzX1E8drEc8OmeHuIfCaHzmUfrjqzDNYINDTTRRAHcu6rsVP3j42wDPl3VllcHq0cbe2TVJ/zCRiQ5XTIqLZFBXu3AF+6dP6YjOY9auVQ7GrVz4Rq7+arp88dnQ3pTHmMUktKpMYlZfrDpN9KsdlDbXa+AcukdIsqIrXCl9DW42kRo9vbqdT7wMdVHlscTO6AgybtdmIJuxuATYbseFscudpJ2EjFl7g1gKpvdDrFiTbivhjtFKDuWdv4iPJbDywGMUgQyaiFAa9yQBYqPH23wxZ502y+JHV6ynDWOyyBmBttslze9sDL6SGWBPQ5kUAHtEa3j3St/5sBHAWZzHruyyP1DPMf2I7D/ilcRTMOvzvkwUfFbXkk8Dcd1V9p+1zwEcLAEnMeu3M5bhDDD+5Hc/8Ut+WDn0CnFXl1LM5Ls8S67kkFlGljpvpHeB2AxUPFjuo3PkXKQrm3ZTOnIDf6zixA4Mx9gBPAYAnikjH2E/CP/zCw1N0ljB9WT4RSke8FUII9oJBwsBVrLugmYz/AOHRT28WQoPnJYYO3VDk9dl9I9PPCoftO0UGVbBWUCxKat7oTw54I0EmpVbxAPzGNcm0qnxVh8bgjy1YDjrKaeaNkYworqVI0s+xFjuWXl+ziDZP1LZYqKzrNNcA9+QjiP8ASC4JhOGOXpJSUy6Z6qCMgsLNIgNgxtte/C2A0UHRChpWQQ0sKhrqe6Dc2uLlrk20nj4nEhijCiygAeAFh5YhEvWflsk0UMU5llaVFUKj2uzafWYBeDHe+JlrkPBVHvYk/IC3ngNGUbK6fclcfibWPJxhh616Ht8prF+7H2g/+sh/7cdNZUywzOB3tZVjo0ruY3UDv6rktEi7fevy330SCqp31nXqDJfU2hwRx03tbexHiGGAp5DEznSqlieQBJ+QwceoyOWFGimilj+t1rrRluGj0m2ob7gfPBioaaJIx2UaRqQCAihRuPYMMWcjRLG/gSPyb+w4Ip9vhXxhfCvgllfHl8Y3x5fAZ3xG+sepMeV1jLx7Fl/F3T5NiQ3w29I8t9KpZ6e9u1jZATwBI7p+BscAAOo/LUnzRS4v2MbSqDw1Aqqn4F7+8DFkr4DvVr0Arssr1llETRMjo7JIDYEXBswBPeVRt44L98BlfCvjC+FfAZXx5fGN8K+AivWnVdnllQdwSABbjfUDt8sVdJviynWnl81ZDHSU+nW7aiXYKoAIUAk8yXsANzbEFyXqLnmGp6uBRe31avJ/VoB48RcYASYOv0aa/u1kB5GOQfEMrf0rjvyfqJo9KtNPUSGwJC6EX3eqT54meRdBqLLnVqaJkL3R27SQkixYXu1uKjlgJROVsQxABFjc4bsorh6PFckkKqkgG2od078PWHjjvjpUXcKoPjYX+eIzP0e9INQmuw7SxB1kb632CutgVqGHdI4YDi60ei75rTRwJaJhMrB5CLDuMDslzvf52xC8u+j+g3nrGb2RxhfNmP5YMVUpEe5uV0kna50kEnbxAOOpmsLnbACI9U9DTsV7B6gAMQ0kr6rhUYDREFDXXtbb7lVHMnD5XdC6U5VPoooIp2p5LERgOGCkrYtdhcgG19r4lkObQNOypKjtoGpUYOy2Y8VS5F9XkcdjT6hYRuwOx2C+TkHywFJsGb6Ptp0rKVnKi8UgtpvtqVx3gQQRpBFtxcG4JGBLnFH2E80J4xyOn4WI/TE66hqzRmqpqK9tE6bW4gB/tAj7GAsamV6RZJpVXko0WFzwGpCbezlhY6PRBzZz/Gw/KwwsAFumPW/V0NRLSR08AMLFQ7l3uOKmwK27pHjhs6EdZtdXZnTRVMq9i7kFEUILmNgveHf9Yj7WGjr+oOyzZnH+2ijf4gFP+niDZDXej1ME3+VKj/hcH9MBcwUUfNQx8W7x+bXOK5fSDy/s8zDgWEsKNfxKkofJV8sH+TPowQo4ltA3FtV1FiU1Fd3Qd4DdlHE4jHT7oAuby05mkMPZq/8Ah94tcptdgLW35HicBWHLqswyxyrxjdXHvVgR+WLsQyBlDDgQCPcRgdZd1J5ZF66zTH/UkI/5YXE2yzL4xGq6bhLoAzMwAQ6R6xPIDAeVU6pURksBqR1IvvcFWXb3BsdXpYPqq7fwkeb2GOfMY1QRMoACyrsBb17x8v38OOAFXSbrghy6V6U0szyxHSbsira11sQWPqkcsRaj62pa+rggMEcMbyBSdRdwSCBYmy8SB6vPDN9IKh7PNNYG0sKNfxIuh8lGB7lU5jmidQSyOrADiSrA7fLAW8yya8YB4r3T8OB+X646b4Zo6xUe4N1e24BI34G4Fv8Aw4d74IZXx5fGN8K+Ayvjy+Mb4wlXUCLkXBFxxFxxHtwEMr+tSghqzTMz7HS0oUGJW5gm+ogcCQCPzxNY5AwDKQQRcEG4IPAgjiMV0zHqlr0qRFGgkjY92a4CBb8XF7qQOIsfZfB9yPLhS08MCksIkVATxNhx+PhgHC+PL4xvjy+Azvjy+Mb4iHWT0qWhpmAP1kgsoBsQDxNxwJ3APvP2TgHfLqQVMpmb1XcLEf2YW1o4vtu6yMDzVhiR5RlMdMGEd7Mb2NttrADSBew5m7HmTYYBfRDrVqaitpKd1ghgaRUAjQgi4KoAXJtuQNhg+ehLz1N+8zEfIm3lgloFZHCrdpIkYVm3dgo3NxxPgRhhzDp9l2pI1q4nkaRAojOu5LgWulwL3tckDAe+kPlgiroZFUKskAFgLd5Ha/D2FcC6nmKMrqbMpBB9oNxgLrds54RkfvMoH8urHFAsnpEguqBkRthc3BZW3NuQTl4Y76GpEsaSLwdVYe5hcfnjkrnEc8LsQAQ8e5sLkBx5Rn54DfJRagQ7uwIt62nj+4BinnSGsqDNJHUTyytG7Ke0kZt1Yg+sT4YuKa5L2F2PHuqx8wLYBHSXqhrKyvqZoexiieUsO0cg96zNsgbmTgGr6Pdd2eaGO+0sLrbxKkMPJWxZXAc6I9T8mXVEdY1WrNCSdCxGxBBVu8XBtpJ5YLfoxPGRz7BpA8hfzwFV+uKh7HN6oWsHZZB7daBifxE44+reSSPMqWVEdgky6yqk2Vjpcmw2AUk4tA/R6leoaSSnikk0rZ5FDuN2Fgz3IA2+eHc066CgAAIIsBYbj2YDX6avhJ/u5P8AtwsbKV9SKfFQfLCwAO+kjlap6HMihR9YjWFt+6y8P4sBLFk+vykabK9ZTSIZkfci+904LccXHPFbMBbrohTpU0dLUEtqkSOVrHbtBCqE8P2fzxIao2KNyDb+4gj8yMVKoun+YwwJTxVTxxICFVQoIuSfWC6uJ8cM9fnFRP8A4080v/ySO39ROAt1mPS6hp9paunQ/dMi6vkDfyxp6NdJYK0SvSEzRrJp1KNIB0KSPrNJO5JuARvinuDh9Gmu3rICf8uRR+JWP9OAL+biVoZO6gspYd4k3XcbaRzA544Uz0tJEh1KZJHT1VGnQCVJ3cHWApG/Bhex2xISL4a8nmjSFAzIpHdNyASydwn2nu4DkzPozS1M6NUwpOwQ6TKA1rML2B231Dlyw60WWwwC0MUcY8ERVH8oGG7P8+hpY/SJSwijPfYRuQA2w4Lv3ioxBcx696FLiKKolPjpVFPxLav5cBPHpdUdvu3X8JIHkMcVPP2fcfhyJ/LAjrevmfvdhSRJc3HaOz22HJQnhf44ieb9aOY1HGVIx4RxoOBuN2BbzwQsrfCvgI9A+ttowIa8l1+zMBcj2OBx9438fHBiy/MYp1DxOrqeBUg/lgOy+PL4xvhXwHt8K+Mb4V8BlfHl8a5JQoLMQqjckkAAeJJ2GIn0i6dQwJ9U6MxYqS2qy203Om122YNxAtc32wEizPMRFpVRrle/Zxg2LW4kn7KC4ux4bcSQCDOuyimiqoe1cv2kIcm1l16mDBRyUAKAN9rbkkk8eY9YeYRSvpYQu1tTaUaQjio1MCNNjcBAF3uBviS9VWby5jPUrU3qpxErQ69BZAJAH0F7BAdYJ0lSQtr8MEhp0fgnM0ckEMkrRurgRozG6sD9kHwxcdK0MAVV2uL+qRx9rWGOfJ6V4w+okhirKDa6/VqGWy90DUCbLtucdGX+oB926/hJX9MBBOtDoM+cGmAZYDGX7zd4kMF2sptfu34+OGDLuoGnX/HqpnP+mqIP5teC3V7aD4OPPu/3Y2Tzqgu7Ko8WIA88A25JlixQJCGkKxDs1Bax0pstytrnSBjHPKJRGCFFw6i9yDZz2bd4HUO653BwstzmCV5exlWYBhcxHtACVAsSlwD3b2PjjbmrPJDKqxtco2knSBe2x43425YDjyjIGieOQlAVVgQinfUbkXJACCy2AUFdIANrgu0O0kg8dLfMaf7MYQSSSKrhkUMARsW2IuN7j8sDnruzWsoKeGamqHj1SGN7LHvdSy27lxbS3PngCdUR6lZfEEfMY54MwQqpLLcqDa9zuPAb4p3mPSKrqLiapnlB4h5XYfIm1vZi0nVVWibKaNhyiCH3xkp/bgN/SrpXBl6LUTiXs94+7G19TWZR3rfcbfhgf5j1/wBOP8Cklf8A+R0T+nXiW9c9B22UVNuKBZB/C4J/l1YqpgLZ9CelPplFFUExxGTX3CC2m0jLa+oX4eAwsVaps3njUKkrqo4AHbc3/PCwFsusag9Iyysjtc9izAeLINa/G6jFQUQsbAEk8ANzi68lCrAhizAixuxsb+wWHljRkmXxRRJ2UUcfdFwiKovbf1R44CpmXdC8wnIEdHOb7gmNlHzew88SXKeprMp73EEVjZtcqsQfA9lrsfYcWMzqjEuhb2JNlPGzCzq1ri9mjBtj3KMq9HMnfZg7XAN+7ux5k7961xYWVdr3JANZR1BlgGmrAL8Vjiv8NTN/biddEuramyqUSQSzs7gxsXZLaSNVgFQW7yrvxxNaTbUPBz597+7DfnOd00QAkqIUbUpCtIgYkMDYAm5JtawwDh6GnMFv3mZvIm2ObKYwjTIABplJFgBs6q/5sfljp9Kv6qO38On+u2GySsMdQdQC9qqBQxNyylr+qp3sVHHw8cBr6fUHpGW1cYFy0DkD2qupfMDFO8XMyyuFZEXRxoN1NlF+HjqI4EH44jOSdVOVIiP6NrYqL9o7tvbfYnTx9mAqzh4y/orWz27KkqHB4ERPp+dreeLU1nR2GGPTSQw07nUFaNESxKHTchb+sFv7L47Mqy6SKad2clHtpXVe3edix7ose+F591F8MBTmtpHhkeKRSroxVlPEEGxHzxMeqCpYZgsQJtKjgLvbUF1AgAjvd0gG4448656Hsc3qdrBysg/iQXP4tWGXoJXdhmNJJyWdL+4sA3kTgD9R19R2ioGtq4arMDtIbrezMv1fHV9oW2sS6rPU7jTExH76X2B/b/8ABiRpFBCNKiKMclXSvkPhhh6S9K6PLmD1LOqyLZLRSG5Qm4BC24MOfLBDVLU1IUns4hYE+u54Dw0D88ZejVT3vKiD/Ti7w+MjOP5cQvM+vGiAYQ008p3HfKRqfiCxt8MEro9O1TTQTgqoliR7aSSNSg2uTbn4YCN1mT2kUuWkNiwMhLaSCN1U91TZvsgYg/SToekMfpUd9UErSuXe6uGl7gAKG6RqN14nUV3xMOuUz0+XNPBNIjxyJdhpHdY6SNlHNl+WIV1T58lTG8dWTO0TEv2x1kwPYFgWJI7NwrHlpJPECy9nhEukuRmpaP0VGdgtlUJp1oApvGouDoZmVu9cEbgWw+dAcirckmOY1dM60yRsJNLRFyHsF0rr372njba5xkcpfL6ioomv9S5qaN2GzC3fiJsdpYgVI370QwVqmJarJ5okKnXTyAW4BtJIB9objw35DgCUKzH6QEQ/wKN29skip5KGv88THqw6UPmtNJO1oWEzKUQXt3VIN3ve9/DxxVZRfYbnBs6iK2SkSqSdHjRjG6FkYXNmDWuN9tOG0ybF7P8ALTLTToryB2icKwdgQ2k6SNJAuDY8MU6qqp5W1SOzt4sxY/M4tbL0zjB2RyPgP1wBl6BGapcekQwRM7FS2skKWOkEBbDb22xz78f11ePKfSW/RrrrT1cBPrxpIB+4xU/1jB8wLOgPVh/6VOKkVZkZgYyBGFXS9vFjc6guCV6Lf1ndv4tP9AGOnDmyeRUgUMQoj1R3JA2jYoOPsXEE63a6mrqFqSCeGaqMkZihSRGdm1gEWB2OktxwKuvOjMOayC7aHRJFBJIF10ta/iyk/HEO6PV/o9VTzcBFKjn3K4J4ewYCUZR1V19QwX6mMkm2qUNwFzfsdenYjja9xbB36t+jtRl1L6JJJE7KxcMoYgBye7Y6TxDb+3D3T9Ho1YMWZiHLjZBzGkXC6tK6VAF+CgcNsODbSj2ob/wkW/NsByZxlpnglikYsrxsrKAACCpFubD4HDTlXV9lcIBjooDwILr2h995NRw+yZrCDpMqavuhgW/CN/LHNQ5l9WAkUz6e76mj1Tb/AGxUcsB2pl8SiwijAHABFA/LCxq9Km5QfORb/G1x54WA2+mKeAZvcrW+dreeB70l62afLZpKV6edpUNyPqwln762bWeTDlgl4rl9Iuh0ZhFLbaWAfiRmB8iuAf8ALeux6yrp4BTJCkkyKXLl2GptII2Uc+d+JwZvRifWkc+y4X+kA+eKVUdQYpEkX1kYMPepuPyxdKDMY3VWVtQYAjTduIv9m+ABX0h0lhqYCksoiliIKdo5Usjbkgnc2ZR8BgPRuVIINiDcH2jFl+uDojLmyUy06gSI7d6TujSy78i3FRtbENy7qAmNu3rI08RGjP5sV/LAHLKqwTQxSjhJGrj+JQf1xzZpArSwahcFivEjcWkU7ftRDHP0bytqemjp+1YiAdmDpUEhfVvcHfTbhjdm9KAgYljpdCbs3DWA217eqWwHTS00VMulbIpN92PIADdjwAAAHIAAYYa/pxQUWpKipjRgxOkamaxYldkBNrEYksVMi+qij3ADFevpG0Giuhl5SQ2+KOb+TLgJ9P1x5fLLFBCJpGkljUPoCoCZF3JYhgPcpwQ/rT9xfxN/24pRDKUYMpsVIIPtB2xdbL6wSwxygjS6K4PKzKD+uAAX0jMuKVdNMTftISvAAXje/wCTjAkU23GLFdfWVNW01N6MhnlSYrpiGtgrIbmy3sLoMC7LuqLNZrf+3EYPOSRB5AlvLAWayKoWWnhlQALJGjiwAHeUHl78Dz6RFB2mWpIOMU6k+5lZT5lcS3oRQVNNRQ08vZdpCvZllZmG3q2BVfsleeOPrQy1p8qrFZr6Yi4CrYfVkPzJP2eRwFTcWm6mc0D5PTl2UFNcZubeq5tx/ZK4qzg29QxeWmmij9aKoSRu+U7rr+yDq3itY7WZsATesCnFXl1VCgLs0TFbAkFl7y962kbqNycBTot1d5rSTpUaYoSp3WSRTqUizKRHqBBFxY4OtHStTxNG8naamc3sR65u3Fj9osePPDXV1ErDlsN/bYb45yzmPl3hx5Z+EK6fZF2lI09OLVNC4lDjd2hY6lJJuSYwLWJO0ZPBgMM+XdMxTxmWNgIqoGTsww+qmvadNPHQWs44bP7Mb+mea1FNIs8OpVKGOUrY90+wggjc+XvwKKiPQ+xup4EeHLETKZTcM8LhdUauhtNS9gktPEiagQSFGrY2ILHc7jmcPc0F8DvqwzcBZKdjuDrX3GwYfA2P8WCjCoKKfEXxmz6vbfxauEsRyvgK8MMFWu+JhmEeIxVLYnESpvgQehmY66EhjvCefgpDL+VvhiW+nR8mDfu3b+m+Ky9PIdVMrD7Eg+TAj8wMWR6N13pFJTzf5kKP+JATjXhdx5/JNZUEfpH0wM9JOFYao3Qki3qMGA33/wBoeOA7ix30iaDXl0cg4xTqT+6ysp89OK4Y6cJxVdbOauoUVPZqABZEQcBxuQWv8cOXVVn01VmkcVXPLMsqSKO0cvpbQWDKJLhWGmwNueBu8ZW1wRcXFxa48fdh46F1/o9fSy/cnQn3FgG8icBb/K4mSGNXChwih9PDVpGq3svfHtLsZB4Pt8QD+ZOPdUh+yo97E+QH64GXXD0wrcqMBpzFadWDMYybGMi1rsRuH534YAq4WKov1sZsST6Yw90cNv6Me4CU5r18VhJWKmgisSDr1uR5qPLGPQzPWzyplGYKtQ8MJeBREO79YgkCquzMwtYuGta9juDAemeWNHmVXCqkkTyaVUEmxYldh+yRiUdVtHVZdWrWVFPPFSoriaRopAApQ2NrXPe08AcAeei2RJT6rQwpcIylIUjsSgDqAFDW1KW72/ftfaweqD1LfdLL8FYgeQGBxmPXnl0e0a1E3tVAq/zsD5Ye+rvpec2immjQQhZtOliXNuzQ6ttNr77b4CW1m2k+Dr5nT/djow3ZlRyPFIFlYOUbTYKAGt3TuCdjY8cVJzLpfXzk9rV1DX4r2jhfwggeWAtytUiSSKXUE6WsSL7jTa38HnjHMZBLFIihyWRgO6w4gji1h54B30ba/TVVUPOSJX/3b2/6mLA4CPP0oUIG0G2lSb6gACLk30lSBw2a9yF9YgFr6c9Bo81aAVMjKI9ekxABu9p2JfULd2/Dlh3yzJonV9QYnUUI1sBpjYqo7pG2nlw7zfeN3OtIQIxIAVx7BuCv92AhmX9T2VRWJgaUjnJI5+YUhT8sSzKsuijTQsaARkqo0juqD3QPABSAMcGYdOMvgv2lZTgjiBIrN8kufLGvox0sp68zNRlpkVl1NbRZivC0lm4KN7YB8rdgp+66+Z0nyJx044axZXR1ARSVNt2be221l5+3Fdcy67cze4XsYP3I7kf7wsL/AAwFkItpHHiFb8x/aMYZkEaN45GUB1Km5A2YW5+/AZ6k+l1RX1s8dZM014dSBrBRpcAjStl31eHLBsip1T1VVfcAPywFJaiEozI3FSQfeDY4KX0d8wZK2eIAHtIb2JtujC29jyZuWIf1l0HYZpWJy7ZmHuk748mx19UNf2Gb0hJsGcxn261KgfiIwFks27Tj3B7LFvO6/ljhDAH2YfM1UaSTsPbiOCVCt9VyDbukHFfLOpWj02WrZ+mDpHQgxkHgCR7xy8jgG53RdjIU+zclf1X9cWErxrRgfhgTdMMt1A+PL34owvtrZy4f0w19xCqKseJ1kQ2ZTsf0PiCMWF6M1fbUkMhFi0am3vHDFcl5jB46tJ+0y6D9kFfwsR+VsWcs62yemt3YeK9dsRavFjiX1i7Yi+aR4z/bWi/SWHXSzDwXV+Eg/pjHIeuaoo6KGmip4maJdIkkZjcXJHdW1rAgceWHOenEitG19LqVNuIBFtvbvgYZ7kr0j6W3U7o44MP0PiP/AO41cV60xc872m8PWZV5jU09PWdk1LJPEJYljAVl7ReJN2247Hlg4dEsijhMg9EhiIfussUa8yLAhASAAraiT69r3BxV/K+jFdMVMFLUNvcMsb29h1WsPni11Bn/AGulUicvoDEEooF1Uni2rbUt7A21DxF7VAMfSSoNNVSzf5kLJ/u3v/1MB8HFpOsPoY+brBHK6U4SRiGW8pN13WxCAX03vc8MNOXdRNAljLJUSnw1Kq/JVv54Ai5DXCopoJhwkiR/xID+uBz9IWi7ahiKWaRJ1so3YqyMDYDc76cTnJ8ggij7FVYpEdCq0kjKFsCo0sxGwIHDHbLRxxJeNESzKe6oXYML8B4XwFRF6J15FxRVZB5iCX/twsXKwsAIOqKaWry+PSZCySzJK4k0k3AYajfUb9pbUdRUKbAEhhPczyh5Mtnp3treGVdiWALBiNNwCACRZeQAFza+Ip1QdFa3K0miqBEe1KugEhJBAs97JbmnA8sEXs5DxdQPYu/zJI8sBSTBr+jZmFnrISdiscgH7pZWP8y4m2UdUmVqAzU5ka5vrke1wxB7qkLa44WxJaXo5SUrI0FNBES1iUjQEgg2BIFz3rYB19Nj5MG9i3Y/Jb4rbXdU2Yz1U5hhVYTNJod3VQV1nT3b6xt+zizNsaKbYuPBr/MA/nfACLq66r6vK6pKqWeDgUKJra4fYbkLwbT48MFzsXPGS37qgf1ase14+rY8wNQ967jzGM5ahV9ZlX3kD88A3UdMO1mUs57yuO8RsyAfZt9pGxj0hyaOalqIgi3khdL2F7shA348cN/SHpTS0EgmqJCkciaNQR2BZWuoGlTxDt8sRHMevegS4iiqJT46VRT8WbV/LgK5YMv0bK61RVw39eNXA/cYg/8AMGOPL+rOGpRKoySlahe1WOPs10B23Qu99lvbUVAJsAONiV0P6v6GhEdTTGYs4ALtIblXttZQo46Tw5YAgYqL0p6Nz/8AqFXHBBLKFnkt2cbPsWJX1QeRGLZegx81DfvXY/Nr48pBZpF4AMCB7Co/XVgAD1T9Ecxoq+GplpJEhsyOWKKbOpC91mB9bTywf+0kPBFH7zb/ACUEeePa0Xja3EC4943HmMblNxfADrpF1WU2Y1slRUyShiqXWLSqkAWBOoMb923LgMdtF1W5bSjtIqcmVBqR2kkJDLupHesCDY3AxKaitjjmGqRFLIdiwB7pFhbjfvHGw5gp9VZG90bAH4sAvngNNTTxhdSqu4vewv8APjiN1Ntz7cdlVm5URw6ArkMFEjqpOg6SRp1X93HDZUAsN9vG3nirmvxX+nnz25amfEG6S2YnEozF7bcT/wCccQ7OW44y7eljNB1msemU257/ABwW+p2fVRuv3Jm+TKrfmT8sCvO1vZgDYG1+VzwHkflgl9TEJWnqH5PIAP4V382t8MX5d4MOM1z2RPKttsMFeoOHmdr3wx1Z44oaTK673xuyTODDIrra45HgfEY1VJ54Z3Uq5t43HxxbjVWcHnI89SpQMp35qTuD7f8A9x5k+VRrM84v2l3U+ra2oW3tq9UJte3EgXJOA/lNc0bB0Yqw5j8iOY9mCl0WzH0kOdTKe6WVbWuV08SL/Yvx5jF+OW2TPD2pDW8FPg6+Z0nyY411+awQC800UQ8XdV/qIxpzHKklhkj3OtGW5ZjYlSLi52PtGKYyggnVe9ze/G/O+O1a4WT9I6apkmFNKs+kIW7I6gCdQ3Pq8FHPlhyqC8iMoS2oEd5gOIt9nVgC/Rvr9NbUQ/5kOr4xuP0c4sNgAVUdfkqOymhQFSQQZjcEGx+x44WBt1k0Ho+aVkf+szD3P3x5MMLAW1qNnjPiWX5rq/sGOnCwsA11WZRUqSPM2iNX42Y+sA3BQTxJxDKzrfy12SKJ5ZWeRAumNlF9YtcyaTb4HCwsBPrynki+27N5WX88C/ro6V12WdgaeVF7cOGbs1JBS1rB9XJz48MLCwAYzLp5mNR/iVs9vBXKD4iOwOLT9D51loqaYKFMkMbGwA3KAnh7b4WFgIj190XaZWzc45Eb4XsfzxWPCwsBZnqL7OfK4iyIzwvJFqZQWALF9IJF7WktbhviadIM1hp0tI2kt6g0sbldwNgbbgcce4WA2x5iXJCRMSLbsVC78OBJ8sYfXdr/ALJCyftSeq38H3/LHmFgOj0Rz60z+5QgH9Jbzwz0tE5miDJrg7Ihtb6x2gI3s5JsApFgPtezCwsA8SQLH2ehVUBxsoAHeBXl7SMdmFhYCOZtSqxYtfuPdRqYDcK24Bs1mFxe9sMNQSTYGw8eeFhYo5/EafTeaZqxBy58/bzxDs+N7nHmFjPG+GnLZVeKelkF1l0urc0dCQGHvDWPuwS+g2Vej0MMd+8V1H3sdR+V7fDCwsW5X46UyT+lp0nIAOGOqF8LCxW7NNbFYG+Ghow3vH5YWFica55J1HsW2JFkOZyU7akPvB4H2H/9wsLHe9KtS9UTMkz4VCXRHJGzDu90+8kX94wKpOo5qmeaZqpYkeaRgixlmA7RtiSwFx8cLCxpxu5tjzmsrIlfRfqrp8rlWoinnaUWS5MYWzkKe7oPjfjyxPvQ1PEu3vdrfIEDyx7hYlyYsy6IxyyM9wt7bBF5AD9MLCwsB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914400" y="3238589"/>
            <a:ext cx="56197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1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8485" y="3519889"/>
            <a:ext cx="8229600" cy="23439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2.</a:t>
            </a:r>
            <a:r>
              <a:rPr lang="en-US" sz="3600" u="sng" dirty="0"/>
              <a:t> </a:t>
            </a:r>
            <a:r>
              <a:rPr lang="en-US" sz="4000" u="sng" dirty="0"/>
              <a:t>desecrate</a:t>
            </a:r>
            <a:r>
              <a:rPr lang="en-US" sz="4000" dirty="0"/>
              <a:t> </a:t>
            </a:r>
            <a:r>
              <a:rPr lang="en-US" sz="4000" dirty="0" smtClean="0"/>
              <a:t>( </a:t>
            </a:r>
            <a:r>
              <a:rPr lang="en-US" sz="4000" dirty="0"/>
              <a:t>v. ) </a:t>
            </a:r>
            <a:r>
              <a:rPr lang="en-US" sz="4000" dirty="0" smtClean="0"/>
              <a:t>to </a:t>
            </a:r>
            <a:r>
              <a:rPr lang="en-US" sz="4000" dirty="0"/>
              <a:t>treat with disrespect; to abuse the sacredness of </a:t>
            </a:r>
            <a:r>
              <a:rPr lang="en-US" sz="4000" b="1" dirty="0" smtClean="0"/>
              <a:t> </a:t>
            </a:r>
            <a:r>
              <a:rPr lang="en-US" sz="4000" b="1" u="sng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884208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The young troublemakers planned to </a:t>
            </a:r>
            <a:r>
              <a:rPr lang="en-US" b="1" i="1" u="sng" dirty="0" smtClean="0"/>
              <a:t>desecrate</a:t>
            </a:r>
            <a:r>
              <a:rPr lang="en-US" dirty="0" smtClean="0"/>
              <a:t> the cemetery by overturning headstones.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7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4643" y="4479325"/>
            <a:ext cx="8686800" cy="13533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3</a:t>
            </a:r>
            <a:r>
              <a:rPr lang="en-US" sz="4000" b="1" dirty="0" smtClean="0"/>
              <a:t>.</a:t>
            </a:r>
            <a:r>
              <a:rPr lang="en-US" sz="3200" u="sng" dirty="0"/>
              <a:t> </a:t>
            </a:r>
            <a:r>
              <a:rPr lang="en-US" sz="4000" u="sng" dirty="0"/>
              <a:t>despot</a:t>
            </a:r>
            <a:r>
              <a:rPr lang="en-US" sz="4000" dirty="0"/>
              <a:t> </a:t>
            </a:r>
            <a:r>
              <a:rPr lang="en-US" sz="4000" dirty="0" smtClean="0"/>
              <a:t>( </a:t>
            </a:r>
            <a:r>
              <a:rPr lang="en-US" sz="4000" dirty="0"/>
              <a:t>n</a:t>
            </a:r>
            <a:r>
              <a:rPr lang="en-US" sz="4000" dirty="0" smtClean="0"/>
              <a:t>.) a </a:t>
            </a:r>
            <a:r>
              <a:rPr lang="en-US" sz="4000" dirty="0"/>
              <a:t>ruler who uses absolute power oppressively and </a:t>
            </a:r>
            <a:r>
              <a:rPr lang="en-US" sz="4000" dirty="0" smtClean="0"/>
              <a:t>brutally</a:t>
            </a:r>
            <a:r>
              <a:rPr lang="en-US" sz="4000" b="1" dirty="0" smtClean="0"/>
              <a:t>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1465" y="19812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i="1" u="sng" dirty="0" smtClean="0"/>
              <a:t>despot</a:t>
            </a:r>
            <a:r>
              <a:rPr lang="en-US" dirty="0" smtClean="0"/>
              <a:t> established a national curfew in order to control the rebels.</a:t>
            </a:r>
            <a:endParaRPr lang="en-US" dirty="0"/>
          </a:p>
        </p:txBody>
      </p:sp>
      <p:sp>
        <p:nvSpPr>
          <p:cNvPr id="3" name="AutoShape 2" descr="Image result for chronic carto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chronic cartoon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xQSEhUUEBQUFhUWFx0VFxYWGBwcGBcXHBgXGBgXFxcYHSggGholHBcWITEiJSkrLi4vGB8zODMtNygtMSsBCgoKDgwOGxAQGywcHB8sKywsLCwsLCwsLCwsLCwsLCwsLCwsLCwsLCwsLDMsLCwsLS4sLCwrLCsrKywsLCwsLP/AABEIAOEA4AMBIgACEQEDEQH/xAAbAAACAgMBAAAAAAAAAAAAAAAABQQGAQIDB//EAE8QAAIBAwIDBQQFBQwJAgcAAAECAwAEERIhBRMxBiIyQVEUYXGBIzNCkbFSYnShsgcVFiRDVHKSk6K0wTQ1U3OCg7PR0uHxRGSElKPC1P/EABkBAQADAQEAAAAAAAAAAAAAAAABAgMEBf/EAB8RAQEAAgMAAwEBAAAAAAAAAAABAjEDETIhImETEv/aAAwDAQACEQMRAD8A9woorBNBmitdVY5gHU9elR2N6KKKkFFFFAUVqZBSy57R2yEqZQzDqkQaV9uv0cQZs/Kga0UnPaAHwwXZHkeQwz/WwR88Vj9/seK2ux/ygf2WNA5opF/Cy3BIk58RHUy28yIPjKycv+9TKx4nDMMwyxyD8xg2Pjg7HcdaCXRWA1ZoCiiigKKKKAooooCiiigKKKKAooooCo3EPq2+X4ipNReIeBvl+IqufmphUV+H3Col+vet/wBKj/YlqZUS/wDFb/pUf7EtcXD6jTPS0iisCoPF+JrAgYguzMEjjXxSOQcIuTjyJJOwAJOADXeydr6+jiQvI6ooxuxAGTsBv5k7AedK1vrmf6iPlJ/tbhTqYYzlbcEMNj/KFSD9k+fTh3CmLCa6Ikm8sZ5cI/JiU9D1y57zZPQYUOFGKBLF2bjbe6L3LdDzmynn/IKBEOuMhMkdSabwW6ooVFVVGwVRgD4AbV0zXOZ8A4IBx1PQe87jb7qDcAUaRVLtOPXhtHn1WkjKJkUIjqDMJVht1IMrd0kMzHI2dAMYJZp2f7R+1zShABCscToTs5ZjMJQRnYKUVeg7wfr5BYMUtv8As9bTHVJChfGOYo0yD+jKmHXffY9d6Z5ooK8/C7mHeznZ1H8jdEupA8lm+tUn8pi/wznPbhnaBXl5E6tBcbnlSYxIo6tC47sqjzx3htqC07pdxrhEVzGUlB6hlZTh0ceF42G6sD0/zzigYA1mq7wHiMqSG0usGZV5kcoGBcxZwXCg92Rdg6jbLKRgNgWKgKxqqDxDiQi0qAXkfOiNd2bABJ64VRkZY7DUBnJAMIcIack3jagf5FCRCPcehlOOuvunGyig3uO0sCnSjNMwOkrAjy4PoxiUqnxYgDzxWP3+b+a3f9mP/OmsNuqKFQBVHRVAAA9ABtSq/wC0KRXEVuUnaSUal0QuyBdQVmZwNICllzvtqXPUZDRe1dsM815IQPtXEMsK/J5kVT08jTeC6R1DRurKRkMpBBHXII2PUffXQpSS+7MQkmSAvbzHfmW5Clj6yR4Mcv8AxqepxjNA9Boqu2nGJYZEhvwg1tpiuEBWORvKN1JPKlPkMkNg4IPdqxA0BRRRQFReI+Bvl+IqVUXiPgb5fiKrl5qZsrqHf+K3/So/2ZamVDv/ABW/6VH+xNXFw+o0z0tJpFwiPnTzXDfYZreH81FIErDbYvKpB6giJPfTxqR9hZNdhauRgyQrK2OmuQcxyPTLMTXeyPQKQ9su0C2MBlYxg6gqiR9Csd2YavytCuQB1IA86345xJ0kSKER6mR5SZX0oEjMYIGN9RMqb4wBknoAU1x2hkCmYxQkaZhAmombMYYZcEYCOyhSBuMpnJJChzv+18kYncKOXHKsYJhlKlXmhj5vNB0thZWOhRnu9a6w9rA8ltC4iD3CuSrNuVJdYXWPclHEZyD4dQBOc1Dl7RJgJBBEsaiBhmJnCytrcqIoASzR8uPdRs2dxoOGdveobaeS5ghQIyvy+6e8scMoD5GNYmZgPTC+dArXjskcJIhtFIEspiUMBI0UwijWMKDmV2U4OCfAADT3it60EkSRQp9N9EjdAsuS+JNP2NAmfbzQjqwzXbW/ii9mkitrGJfZbidmRB9C8JjWZI3UAaS7jfzEZPmCJx7RyyMUEUSSwm3DLKGblyzPPCxBXGQAqsrAjUrnOM0Ehu0U2qP6OHEzfRqHJdYxcRRF5NsbrJnbwsVU5yTUe37YO8qIixNrlaMAau+i3VxCXEngXEcHMwfFuBUObiMX0ySWdtzZJpAylBi5WKSRI5WYKSSsix6iwOjWGxuKdcJlBt5XWKBJUYg4jZF1Jl0LKyq48ZON8ajvvsFpFZqoxcduFMHORFSQRapAGZS8raVjXBJjYExrlxgs3lvVtXpQVvtyOXEl0CQ1pIs+R/ss6ZwcdQYmf5gHyp5f3qwozvnSoJONz8ABuSdgB6kUo7egtYXEYIBlTkAnoDMRED7/AB5+Vb8b79xaw+RZ52H5SwgYzt0EssJ23yq+WaCTwW2cZkm+tkGWA3CLklIlPmFB3P2mLHbYCdeXKxRvJIQqIpdiegVRkk+4AE11FJe2LobOdJJkgWSNouY5GBrBU4B6nBO1B1g7QwO+hJAWBYEYPdKJHI+rI2wssef6WOucV+Pi0RujdNeQmL2MzpCImDi2yGaYuXJIyp6IOgHlSm24NaCR0tr2JFuhHIEGkvyeUusqH2POMKM7ODkB87nNRYOH2ggtnk4hanlyQxLMGUB4YkUTW47329TsQNgGXbzIeg8H4/DdM6w6zo8RaN1XOSCAzqASCDkdRUmy4lHK8qRtkwvy5OvdfSr6c+fdZTt60jtJRDbNGtxCJw0itJ9gXThp21Jqztq16Sc6R18659gLeJFmMF2l0jSBta6NQPKjB1mMAFiRqz1OrJyTmgsXErFJo2jlUOjDDKehH+R9D5Ul7LX7o0lncEtLAAVkPWeBsiOU+rAgo35yk+YqyVW+PLovrCQY77TWzbnwtC04x5eK2A/4qCyUUUUBUXiPgb5fiKlVF4j4G+X4iq5eambK6h3479v+kx/sS1MqJf8Ait/0qP8AYmri4vUaZaWjFV3szKYpJrR9uU7SRejQSMWXG2O4xeMgZxpU7ahVjpN2i4Jzwjwty7iJtUMuM6SfEjj7UbAAMvwI3ANd7JPu+HwzaedFHJpIZdahtLDoy6hsffWn70QBncQxB3xrYIup8HUNTAZbDb7+e9K+Edpg0i292vs9z05TnuyY+1byHAlX3DvDPeAqwE0FX4jdJHNotrITSRfSOyLGvLMms91juZW5krYHk7Ekat0P8IrAmSaO1tpJRzHcoYTJmOdI4db42aSQRsuTkaM9QKsl92WSWWSUTXMfNwWSNwE5oQRrMRpyXVVQAElDoUlTXGbsVbvs4Yx6Yo2iOCjxwrJy0YadxqlL9clgN9sUCaPiFtcv3eGw3E5Z0yohdDGfrZDclcaNUrqQMktzAA2Grnd9p7Gds3dmjA23tDPLHHImqPmHka8EM6rzHXy0sSOu71uxcXcCS3SKsQgdUlI5sSl2RJHI190yPgoVOGwSa2fsbbmMRlW0i4S5XGkaGjCqkaYXCxCNRHgDOnO+STQQm4yHzFHYiSQF15YMejBVWnYu2yrzHMeOrsH22bD2x4fDLbLG9tGsTqrtbvGmlSTzCrx405Dbn3gml/8AA6PK4luFADrIEcLzw8jStzCF1A62dsoVPePWn1pbaC51OdbasMchdgulB5LtnHqSaCNB2etEZHS1t1aMYjZYkDIN9kIGVHebp+UfWmPSjNI5+KtOWisiDglXuOscR6EJ5SyA5GBspHe8lYOPE5BdXMUKHKQOs853wHHet48+urEhA3AjXOz79ONsEu7GQ9WaW3B/pxGXTj0Ps4OfzR6004dYJCgRAepJJOWZjuWYncsT1NQ+1HDGuICsZ0yqVliffCyowZCceRIwfcWHnQNqqPba1ed4I4li5gZnjkN08MsTadOuNI1JlGlmBU7EbHrmnHAOMi6i1Y0Op5csR8UMo8cbfDyPQggjY1VbzgNy8s0gtojKJHlS5ZlLSAKy20UQJ1RIoZdeSM6XwDr1AF1xwyR/aJZJ7fQJBqzeEQyiMRKYZ4VTlrzIUcHJIXVnT6MZ+DSyGTmewKl1Hyp5EYgpjUJookKjW5iAHMJU9wZXCKK5J2Q5DQRLa+0prjaaQrAiBI0kREWM4LMGIYkglg5732Rwk7M3cSOVgWcywtIYiwIW/mRo5WJlkA5AUgaVz126Cg5zcAZhzYprUm5R1kTnhUa8Z3UtHIqklxFPPHqA1dyPbbFXLgyCAO9xLDzJHOsrhUUop0xIDv3I1Oc77MdhsKy/ZRnYxexRiN4o0WRmj/i8YUc6ONU39oZ8nmLgdCW7irWtt2RuNXeH0cy86YAgmO6nOm6aNi3h5TSDYdWyPMUF+tb+KTIjdXwFJ0nOA41ITjpkbj3Uk7VKGueGrn/4tm/q2l03/b76mcBsTEru66ZJZDI6nB07BI1yux0xoi5z5VDsGNzePP1itw1vERuHkJBuHBHULpWIe9JfdQWSiiigKi8R8DfL8RUqovEfA3y/EVXLzUzZXUO/8dt+lR/sTVMpfxnpDj+d2+/p9KM/eMj51xcXqNctLdRWCKzXexQuJ8KhuEMdxGkiHqrjIyOhHoR5EbikzdnZocmyu5VHlFcfxiL1+0RKvykwPSrNSzjPGUt9K6XklkyI4YwC7kDJxkgKoHVmIAyN8kZCBHxO9i2mtElX8u1mBJ36mKYJp9dnasp2vhziWO6hO+eZbShRjr9IqFD8mNRpe080IZ7uydIVOTJFIsxRQPHJGoDAeukNjrTm44vELdrgNqiWMzak7wZApbK467dMUBwnjUN0hktZY5UB06kYEBsA6TjocMux9a2u+MwRBjLNCmnxa5FXHxydqS8PSbQtvHlZWJkuJyNo3kPMdYsjEkmWwvVVABbOArOOG8Egg+qiRTnJbSC7E9WZz3mY+bEknO9BFXtVasMxSGYYJBgR5gcdQDErAn3ZrJ4rPJ9RasB+XcMIlxtuFGqTODnBVehBIp1RQI/3neY/xuYyLv8AQxjlwkZ6OMl5NtjqbSd+6M4pxFEFAC7ADAAAAA9AB5V0ooCiiigr3GuEOsntVnpFxgK6NtHcoOkchA7rDfS++nODkHFSuBdoIrnKrlJk+tgk2liP56+h8mHdIIINN6VcW4BBckNMgLrnRIpKSx568uVCGT5Gga0VUeJxXdjFJNHOLmGJGlaKcYl0oC7aJox3jgbKyHJ6sKnX/FpufyLSGKVhGsshlmMSqrtIsenTFIWLcuXyGMD1oLBWk0gVSx2AGST0A9T7qTql7IBqa2g9Qoec9d8M3KAJHmVOD5Gt17PoxBuHecjB+lwUBG4IiUBAc7g4yPWgjTXj3g0WjFIW8dyPtIRuLbPiJ/2nhHUavJ3Z2qxIscY0ooCqPQAYFdVFZoCiil9jIxc6nU4BBAIO+Rg7Dbz/AFUDCovEfA3y/EVKqLxHwN8vxFVy81M2V0s7Qk8uIg4xd2n3G7hU/tfcTTOlXaM/Rxfpln/jIf8AtXFxeo1y0udYJrNBFd7Eh4n2rt4ZDG3OdgcOYYJZVjOM4do0IU43x1xvil1txKJEe+upFRJSFjd+iQaiIVBI7ofHMOfN8E90Un7Y8PMF9DPEjaZW0mOGc27SSgGQyS5IjlUJHjSSCe94tsFrwiOeYabmeKa3kcsjSmVmzzESVI7l5IlR42OCseR3hkYIEVMWjhvHba4JW2nilKgFhGwYgHoSB5Gq81wvD55IoZI0gnBkVCpk9mnyC4WGM6+XIpZwB3QwP5YFbcT4GkUkUtxcXUut1t9RnFusavkqc2axa8uFXDZ8VK71IUuDDAZ4LwkxLL7RJM7KZAFV0ldmaPvCQ7goGypyTVZJNJttX3s/ctLEru8UhJYCSLOh1BIBAOdJwN1ycHO9NarnZS6C/wAVaEwSRLq0ai6OjM30scpOZAW1ZLYfJOobgmx1dUUUUUBRRRQFFFFAVyuZQqlmOlVGSx2AA3JJ9AKgdoOJtbwmVI+ZpYBhqC4B2zkggbkdcAAkkgA1WL/tiWkktngckKNRtmaY6iNQj1RRaUJA3Dspwdgc0ord72xuZ52aByiqO9aAh5JIsEmaKOS3CS93DFY5W1KdtJwa9A7PXAkMhlRFuI9MMpUHDKoMkZXUM6CJSwz0JYeRqpvxxLa2lY2kKR2mpNBugjLsGxGjRjxBhgbFsjrXDjN79bdW7XEY5CCUBJkUBC7LJHNyCsrKZWGdXLCqGbUBtl/rKX5nwt1OnqVFcLN2KrqDBtIyradQONwSndJ+G3pXetVRRRRQBpXwxkL91cHB88hR3dunnt/VpmaX2RGsY1jKkgF2bIyBuGPdP/rQMai8R8DfL8RUqovEfA3y/EVXLzUzZXS3jqgrDnp7XbZP/PXT976R86ZUt7QfVJ+lWf8AjreuHi9RrlpcKKKK9BipH7oMmCnNOmEowy78uDn6otAml0OEGjmaSw05yDuVrjwHg0jLDNzGkRYNdsZ1X2hJJE0/SSqoBQKdu6D3zqzirV2lkC2lyxOAIJDn07jVtDHpUD8kAfcAOtUzvS2M7Q+L2UMkDx3gUxMumTWcA+ec58QIyMbg15zZ8fu4Y2aC6ikt1iZ1a6jMkyxoZO6ZIXUu2lM94faHXqbPxfgM7X4uVW2uEEehEuHdeQx0hmRVjdWzpY9FbvtvjGHfDrKG6QSTQxGRGKE6PtRSOvdJ306gxA9Dv1pjPhFROw0ckga5uGZ52HIbKaI1EbNqEK+aFy3f+1pHkBVsrlBAEAVAAoGAAAAPgBsK61dAooooCiiigKKKKCpdtrhFa39oDm1Z3WYKGKljGeWJlTcxePII07DOwpNBxXh/NV7a4SbT3o7a0TXJugQoETIVMtq8K4O5brm3ca4PJO8LRzcrlMz/AFauxYo0YKl9lwruOh8RqOvZs/yt5eye7mrGM+v8XRP15qBw4Rw3nKJr63gFw2rI0I7JHqZooi5Byyowzg4znFL+2mv2W4ZIweShJRgwSWLQdSsQoyBh8xocsAo1LqxSj9060uLO1Wfh1zeCVZkTSZXmDh8rp0SFgTqx0B/7SP3Oe0k99HLBfwGKVAAW0lBIjFoyQrdCrLg4JG46VW4plXDs1YGCBULhySXLLnR32L6YwSSIxnCjJwAN6bUj7F3Bezh145iIIZMdOZETFJj3akanlXQKKKKDBqDbwtqyeYAPynzk5GNgTt161PpRDrwjknDMoxrcnc7jBODjfI91A3qLxHwN8vxFSqi8R8DfL8RVcvNTNldLeP8A1SfpVn/jramVK+0YzCo9bm0GfT+PW29cPF6jXLS4is0UV6DFRv3WL1xbR28Sljcy8twDjMKI0soyPIqmD7i3StOEcdNsDBenuRbJcjUymA/UPcHGUZkHj3QsjgkHAMniY5vGYQRlbW0kmP8AvJ3WJep66I5dwNt/Ws2nDmMKpCwS4s2aBcklXiABjim2yVeExMepDYIJxvFnZKfxTK6ho2VlIyGUgqfgRtVR4HxeZLyeIn6D2totJUAoZEMqOjjBYNIJUKsCQSMEYIqBxKVOfbCyVrOead0u1QAaQInc8yLBjk1NpImAJIGzZzUVWa44fceysvM5tskOptWqeJYbt9ZG+ppGkznckEnrVcZItbbPl6yvSs1C4LxFLmCKePwyxrIPgwBx8R0qbV1RRRRQFFFFAUUUUBXC7uVRGZzhVBZj5BRuT91c+LXy28Mk0mdEal2wMnCgk4A6mqXxeKWZhPe20pgSPPJjuN48g8yRoo8c2QKw2ycBW0gsd4G/7wyvy7mEiKbW85t2ysDlxIE1queXOqSbyDOW3IbAwqgmmaWUJFJbxwwwWSrzEMrSku3JjeEtoUrJCzSbMqrkAE5WTJ2qmtf4tKI9WkG3vp5Y0t5oT4ZZCzBmkVdmRASxXPdDA12gk5SW7poa3SUuWlLCa4eTVzLkLjCgK8kgDdRnGgBcvlLawhuOGMDLJHNb3FwFkCK4aCSXCJIryOzSIzhA2TnU5YelX8VTe3XEo7eKASnCyXlvGTtjAlEhJz5YQ/fVzFMe+vkooooqUMGotuELZBjLY7xUDUem+QcgdfvqUaXW+S4wegOTyinmNu9jOfn0oGVReI+Bvl+IqVUXiPgb5fiKrl5qZsrpZ2jP0K4/nVp/jramdLeP/VJ+lWf+Otq4eKfaNctLhWDWRWrmvQYqlwQcy94hNv8AWxWy75GmKIMdP/HMwI9RU/jMLQyC6jyVVQtwgGdcedpB+fHktt1UuME6cRuxcWIixAzLcXM2xzs9xIVyfcqqPkKtFTUR5rxyxS7ibiJBbROqQ4cqPZFl5MjakYalfMswIPeURjcZzG7E25S9eBAFjhAmK9wZ7sqRaUA1EBZghf1t1B65Nv44o3sY0VY5bScll2MeOWi6Fxg/Wk/Kql2fYHiNpNuDcWskOPLOmO5XI9waQVjb1yT9bYzvjy/Fp7CfRrc22MezXMiKNvqpMTx4x0GJcD+jVpqq2zCLimOntVrn4yWzkHz3JS4Xy6R1ac1qxiPxC8WGNpJDhUGo7EnHuVQST6ADJNIm7bW3Ld0csyBvomUxysVOCFSbSSc/5dK5cbzdXCw4+giOqZskBmAB0g/mhht6vqBBiw0SGwt5FEfD7qIgKrLA7Lcwad+WRGza1HcONDqOvXAwSsFlx+J3EbNypSSBFKNDkgZITO0mN90LDbrTUGqNxCJ1kWWWM28iEnmIgntXcjAllChZVYLkBjp06mGo5BLbgvabmTezyIA24WWJtcMhUBmCtgEEKyE5GO9jUSDQWSiiigW9o7VZbWaOR+WjRsGkyBoGk5fJ27vXfbaqvwvi/EWjTXZRl2QMJjcCNWyuVZ4ShkQnbKYOCcVO7dcciiieGeMsjxNzCJFQIpIjUFiQ2WYnGkE91vSkPCe3SwgRXbi4CxqxmiU8yMdxW50WlSQGdRrjByDkqtOuy2zRnaGWyTRcxmaAlnV4I3kFuGYkwNFlpHQA7OBsNiqhRVfQ8PLOsl/bJAsjME50YmcMnKaCSORfo4lQvGEVQcEbgjJv3B+J210uq2mjkHny3DFfiBuD8cVjinAlc8yNjHOB3ZgMk+iSDbmR56qT64KnBCyIlqqcQsRxadg0UnssUMkcTupRJJ5gVaRVfDMEVQFZRjMjYO29y7M3xntLeVtmkhRmGckMUBZSfUHIPvBqTZgkAuFD472kkjPngkA4zS7sav8AFI/6Un/Wkok7ooooA0r4chD4bV4SQCMZ3XJJLHJ6enU00pVbo4YEL6Bs6jjLd4KWboBvkeg+QNai8R8DfL8RUqovEfA3y/EVXLzUzZXS3tB9Un6VZ/462plSvtI2IVPkLm0J+V7bH8Aa4eK/aNctLkK1c4GayKhcdOLac9MROf7jV6DEm7BKPYLLHnaxMfeWjDMT7yWJqzClXAkxFCB0EKAfJEFNqmq4qxfyY4taD8q0uR/+S1P+VVHg76Z7AL3tF1JAWP5sd3Ax+ZiH6qtfaTKcQ4Y4AALzws3ua3d1TPvaIH/hqvZCXS5woXiGPhreTA+LNMB/xCsOXeN/XRxayn4b9uo3Q2s8LJG8Vyi63XUoWcchgwDKSuto8gMOgPlULtbxK7jjRbmFOW02ktbzP9IOXM0cbgqrRBpFhBIZhgsCQDVm7X2bS2VwsZxJymMZ9JFGuM9D0dVpKbkcQuoVH1CLzSM7OxVM9BuBzFQHODmcfZrZjEvsVwaSBJWLKqykOkCKypD4twHdjrfIZug1A7dSWV5wlJCTJGCx+2NnztgiRcMD3V6H3dKbKKyaRFhLxCf2eFUjLNIxEUWti51HJ1OzHLKqhnbfOlGxk4Bh9kbIHNxvhxoh1eLkAluYcHGuWQtKTsSGQEZWl/EmN5OY0PdYtACPs26MPbJPcXYezjzGCw2zV0iQAAAAY2Hu8h+qoiW9K+094YLS4lTxRxO4+IUkfrAppSHt2CeHXgHU28oH9Q1IodlZye0wzySsy/xnlq7SNJmFnhWZneRhlhK7YVVC6wBmrHz3/Lf+u3/eq9dXvIRJ8Ep7deROAAS0bz3uXiVcuxTRGSACMHO2GIm2/GInUMoudLAMrex3RUgjIIKwnIIPXzrfiuPXyy5JbXLjHZ6C5ZZHjjE6kMs2jJJHTmhSpkX5hh1BBArrw+DAOl7qF1bDol3IyBiA2pObrVo2BBBwNtiAQRXX98o/S4/+zvP/AOetG4nGBq03J6eGyu8nHTxQAbZPU+tWv86r94kC01sOdcXbL0Oq6dVCjckiBYwdgc5zTz9ze3MfC7JT19nRv6w1/wD7VUr6R7lBFHDdiKUlZ5TbyKywjGuNFI1F3B05xgDUc5q7DtFEoH0N0ABjAtZth8FTptWOf+e/q0w76+TyikH8L7fzW7H/ANFd/wCUNObS5WVFdNWlhkalZWx71cBlPuIBqi7tSaNt0GW05UjYebYBY6s5J6n0PTrTmtFiUZwoGTk4A3PqffQb1F4j4G+X4ipVReIeBvl+Iqufmpmyul/aD/RpPcFb5rJGw/WKYUv7Qf6NN7kz9zKf8q4OP1GuWltFJ+2U/LsLt/ybeVvujanApH27x+9t5q6ezS5Pu5bZr0WKTwJsxREdDEhHwKLTSqV2a47FaW8FvesbeWKKOFjOCkbuiaSY5m+jkB0kjDE+4Grhbzq4yjKw9VII+8VKIQ9tiVS2lGPo7yAnJwAskggJPrjm5+VU3tJOkd+0TOBJLf2UqJ5lddmp0noSDCxPprX1q/drrVpLO4WMAvymKA9DIo1ID7tQFUrtFxQNKrLEzLIeG3jSZXEStdY8JOrdYvs5x51TLGZbXxyuOnpJG1eW8Nt7q2DNbI6pEz2wa3USjRFLLyxPZvhyQH1aoX1NnJG9eqDpVe4J3by/i727xXG/TEkQiyp/pW7/AHVZUs4V241aucoYIMtJbBn0dPrrYr7RCd84KsBv3tqbcR47G9rzLSWOTmERxujKyhnOnUd8YQanYdcI3wqTxjs5b3ODKhEi+CZCUmT+hKuGHwzg+YqozdjpjOnMW3mjdhzLnQI7oJoZWSTQNE2tSYtWFIEjYHmAsHY+wCqZgpAkVViz1W2jBECnO+WBeU531TMCdhVkrVBsPL3VtQGaX9oCotpi+dIifOOuNBzjPnTClPauzM1ncRL4pIZEHxKEAUFDsLuY3EFrNGRPFeNKQgdouWeHSZxKVVQS0oGknILZ6YJs3Zz22C0toTaR5igjjObkZykaqc6YyOo8iaT9kL15LszMVZbiSVgRkYHLiCYUk6QY4YXAJyOaR8fQ1oKzxfjd5bwSzNaRaYo3lbFzk4RSxwOVucCljdrrwHBs0znSQsk0hU+j8i2dQffnHvp727/1bffok/8A0Xpr7KraCwyU3Unqp06SR8iR86Co33au6iGqSzA3C4EkhYk5wqqsGWY+QGT91acP7YXswJj4VIdOxU3MCspIBAeNyHQkEHDAHBBxvV3ZAevlv86FjA6UFWTtBfYGrhkgJyNHtNvr29AWAP3+R92X3Crl5E1SwSQNnGiRo2OMDfMTsuPnnbpUloQWDEAkdDgbZ2OD5V0oCiiigKicUD8puUqu+2FZyincdXCMR/VNS6KWdirqLzHetYc+Wm7JX5lrdSPupN2rN6LG7LW1uqi2lJZbt2KgRsdQX2RQWGMgEjOOor0GkPbv/Vt9+iT/APRes/5496T3TuLoPgPwpH2//wBWXo8zbSqPeSjAD7yK2t+1tkVH8bt+g6yp6fGlXbXtJaPw+7Edzbs3s8hQCRDlgpKgDO5yBtWiDjtJw8yQkrJKhjYyjlIrs2Aw0aHBDAhjtt5bivK+GBrhohJbcPmmcuumSyQM3LJV/pIpCqoGKqGAZfEc9Afba1WJRjCgYGkbdB6D3e6gp3AewdqEf2qysS7SMwCRKyqh8KgsgPTf3Z91Le2VsLblxQxjQbYIAMABYJ4GG/uEjYHmW3wMmvRqpX7pEQ0Ix845Yv6xikJ+6E0F1FII0C8Tc6vrLSPK/wC7mlwR/bH9VPxSG+GOJWrHztrlM+pMlmwX7lc/I0D6isZrNAUUZrGaDNFANFBXLbs9jiD3WUwydNH0gfTHGfpM7x6Y9lx1YnPQVYhWaKBH24Unh16AMk2k4AHmeU9OYWyoI8wD+qonHFzbzj1icf3DXXho+ijB6hFH90UEmisBs1mgKKKKAooooE/FOLGN1jRSztjbpuQ5Ub4G4jlO5GNHqQDlOLEquEYudXcBH2CFY6nwCMlcdCdQ2G4EfjIhdtMobUoBJCalVWbALagUxlTjI2welSzaw6V0vo0koGVwW1FgWQls5JbGQcknfrQYj43EejjGkMfUaghUEdckSR7fnL61snFIX7pdSGG2cEMpVWyfLSQ469cj1FQ7jhsXSJlDDw75xp5HQZB25MX+ec0cL4bByxhifCpIJGoxaUBHn4o+v66CX7XCzDCrurPqKgYCFAQ2rBB74O/lv6Um428FzaPC2I2uEaJQU76liIi2gDIAaRMn84etSobG13jUhgQdQBBGmTdtQUadLcggjGNm9alJwm31Ax6V1YcCMgA4aJtYUbdUjyfhQdI+MxjlqW1M5C5AJySuoHbYbYPu1D1FNA1VLjUHJCPbJzHV4oyNQAVM6S5J8WkfZz64wSTUSae/1YjvYMaigLWg7zrqyi/TDvYRj0GQMio7F5qgfuxS6bRCPIzf4S46HyNEXEOKDpPaP0wXtZADnpgpPgn4ZqDxaC7vcwX7Wph0uEa3R43aZlnhZPppDgqod+mDgb46u09PS1bYVXe0toJrizQtIvfl70bsjfUttqUg/KkNzb35gkMd9OZNDcoabVV1aWMf8gTpLADZ84PWm/DbKJZIriW4uZJDsizuByi0TMUMaKqq2nOS41ZAGaS9lnRiOAH+dXn9qP8ANaz+8J/nV3/aL/4UxgvEbYMM5YYOx7rFGOPTUCM1yt+JRsCda4BIznAyGKHBPUahjPrUoQxwI/zm7P8AzB/40DgH/wAzd/2v/pTT2lM41LnOMZGc7nHx2P3V1FAlHAD/ADm7x/vR/muf1ms/vCf51d/2g/8ACnNFAlPBJPs3l0PnE2f60RrSXgc5Pcv7tB6BbZv1vATT2igqvFuB3HJlzxG7Yct8qY7TvDSdtrbO9deIcUkgtoGjw7PJbRHXttLJHEW7oAz387DGT08qecTH0Mv+7b9k1U73g73NvbuDLKCsTiPmBI0KxFlfC6S55gj2dmG+QBig6dm+Nwpqaa5DSXMjzomsvoh73K0quQiGJA3lkk+ZxTe37VWjoz85VCAs4kDRsoBYEMsgBBBVhjGdqo95wK5tjCsccADOIkEO0mGLGUoGCqJBFEj8xzgcpAAW7zMW7EyF1KLbwRqF0xImpF3cyMcgGWQppjDNgASynG/eC/Ryg4wev/vW9KLDgKI4keSeWUfaklfB678lSIgdz0QYzgbbU3oCiiigW3fCVkfWSc4THu0MzbjzB1YI+7B3pXL2b7qIHJUOSWO5CGGWLA1E4bEh3GB5gYyDN4lwh5H1LKVUjBX16g4x07jOPjp9KjJwGQBvpmzjCn8ncDOOhPLRR8SxoNb7g8SZLSaVOvOAB3n5+SD0H+kSE9c4B8jnrHwIMgBcYJZn0oBnVI0vd37vec9c11i4XIirhgzI5YFie8CpQZIGxCkdBuV8s5HGTgchkLcwBCqrpXu9GiJxjcDCSADJxzPLfIZHAg+5kG6hcqoG4WZM9fSb+779uicJSEiVnGVOtjgAH68n4LmdyBnbHXrmOvAJAAFdVAQoNJO2ed0HoeYjH0MS9eoyOAv11LnBGnLFQp530Y3HdBePcYzyl22XAQrzhCSxuLdkbmF8+HSNXtBY4wdWDcnr+afjPfgqAnL41u22BgljcOwxjckTv1/JFatwSQnUdGrBGCzMdOuFuW0hGplYRsCSM94DBArT+D8u30u4weZkliRFyyuDtpLZbrnvtgqdyEuTgQaMIX3GoFsZyrawQMknIDtgknB3Od8837PAknmblmYYQba+dnOepzM2D7hsa6XXC5HZiCq5jMYwWzGcONSgY66lz/QHXYiK3Z9z9sA4IADNpXJuCABt3QZY/IZ5Q6YGA6fwZXTpZ2Pi3O+7c/fJycjntgkk90e+i67NB3djIe+c4K5CjTOp0gnuti4bcfkqSCckvo1wAD5CtqBRbcDVJeZqJOWbBz4mZzkDOOkjDpnYb+Vcn7PjJYPhj5lcjBackEDGfr38+oU08ooEsfZ9FIIO4bVkgZ+t5vX1zgZ9APQU5ArNFAUUUUBRRRQayxhlKt0IIPwOxrS1t1jRUTZVAVR6ADAG/uFdaKCFccMV5YpSW1RatIB7vfUKSy+ZwNvifWpooooCiiigKKKKDU0GiigyKzRRQaVlaKKANZWiigGrWiig3FFFFAUUUUBRRRQFFFFAUUUUBRRRQFFFFAUUUUBRRR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95600" y="1394676"/>
            <a:ext cx="2895600" cy="289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6125" y="5715000"/>
            <a:ext cx="8229600" cy="135331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 </a:t>
            </a:r>
            <a:r>
              <a:rPr lang="en-US" sz="3200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4000" b="1" dirty="0" smtClean="0"/>
              <a:t>4</a:t>
            </a:r>
            <a:r>
              <a:rPr lang="en-US" sz="4000" b="1" dirty="0" smtClean="0"/>
              <a:t>.</a:t>
            </a:r>
            <a:r>
              <a:rPr lang="en-US" sz="3200" u="sng" dirty="0"/>
              <a:t> </a:t>
            </a:r>
            <a:r>
              <a:rPr lang="en-US" sz="4000" u="sng" dirty="0"/>
              <a:t>deter</a:t>
            </a:r>
            <a:r>
              <a:rPr lang="en-US" sz="4000" dirty="0"/>
              <a:t> </a:t>
            </a:r>
            <a:r>
              <a:rPr lang="en-US" sz="4000" dirty="0" smtClean="0"/>
              <a:t>( </a:t>
            </a:r>
            <a:r>
              <a:rPr lang="en-US" sz="4000" dirty="0"/>
              <a:t>v. ) </a:t>
            </a:r>
            <a:r>
              <a:rPr lang="en-US" sz="4000" dirty="0" smtClean="0"/>
              <a:t>to </a:t>
            </a:r>
            <a:r>
              <a:rPr lang="en-US" sz="4000" dirty="0"/>
              <a:t>discourage; </a:t>
            </a:r>
            <a:r>
              <a:rPr lang="en-US" sz="4000" dirty="0" smtClean="0"/>
              <a:t>to </a:t>
            </a:r>
            <a:r>
              <a:rPr lang="en-US" sz="4000" dirty="0"/>
              <a:t>keep someone from doing something</a:t>
            </a:r>
            <a:r>
              <a:rPr lang="en-US" sz="4000" dirty="0" smtClean="0"/>
              <a:t>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6125" y="2133600"/>
            <a:ext cx="8534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No obstacle can </a:t>
            </a:r>
            <a:r>
              <a:rPr lang="en-US" b="1" i="1" u="sng" dirty="0" smtClean="0"/>
              <a:t>deter</a:t>
            </a:r>
            <a:r>
              <a:rPr lang="en-US" dirty="0" smtClean="0"/>
              <a:t> a determined person from reaching his objective.</a:t>
            </a:r>
            <a:endParaRPr lang="en-US" dirty="0"/>
          </a:p>
        </p:txBody>
      </p:sp>
      <p:sp>
        <p:nvSpPr>
          <p:cNvPr id="3" name="AutoShape 2" descr="Image result for debilitate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5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991600" cy="1600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5</a:t>
            </a:r>
            <a:r>
              <a:rPr lang="en-US" sz="4000" b="1" dirty="0" smtClean="0"/>
              <a:t>.</a:t>
            </a:r>
            <a:r>
              <a:rPr lang="en-US" sz="3200" u="sng" dirty="0"/>
              <a:t> </a:t>
            </a:r>
            <a:r>
              <a:rPr lang="en-US" sz="4000" u="sng" dirty="0"/>
              <a:t>devious</a:t>
            </a:r>
            <a:r>
              <a:rPr lang="en-US" sz="4000" dirty="0"/>
              <a:t> </a:t>
            </a:r>
            <a:r>
              <a:rPr lang="en-US" sz="4000" dirty="0" smtClean="0"/>
              <a:t>( </a:t>
            </a:r>
            <a:r>
              <a:rPr lang="en-US" sz="4000" dirty="0"/>
              <a:t>adj. ) </a:t>
            </a:r>
            <a:r>
              <a:rPr lang="en-US" sz="4000" dirty="0" smtClean="0"/>
              <a:t>not </a:t>
            </a:r>
            <a:r>
              <a:rPr lang="en-US" sz="4000" dirty="0"/>
              <a:t>straightforward;  roundabout</a:t>
            </a:r>
            <a:r>
              <a:rPr lang="en-US" sz="3200" dirty="0" smtClean="0"/>
              <a:t>.</a:t>
            </a:r>
            <a:r>
              <a:rPr lang="en-US" sz="4000" b="1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990599"/>
          </a:xfrm>
        </p:spPr>
        <p:txBody>
          <a:bodyPr>
            <a:normAutofit/>
          </a:bodyPr>
          <a:lstStyle/>
          <a:p>
            <a:r>
              <a:rPr lang="en-US" dirty="0" smtClean="0"/>
              <a:t>Earl was upset because I refused to condone his </a:t>
            </a:r>
            <a:r>
              <a:rPr lang="en-US" b="1" i="1" u="sng" dirty="0" smtClean="0"/>
              <a:t>devious</a:t>
            </a:r>
            <a:r>
              <a:rPr lang="en-US" dirty="0" smtClean="0"/>
              <a:t> ways.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6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2714" y="1600200"/>
            <a:ext cx="7924800" cy="990599"/>
          </a:xfrm>
        </p:spPr>
        <p:txBody>
          <a:bodyPr>
            <a:normAutofit/>
          </a:bodyPr>
          <a:lstStyle/>
          <a:p>
            <a:r>
              <a:rPr lang="en-US" dirty="0" smtClean="0"/>
              <a:t>By the time the former millionaire had reached 50, he was completely </a:t>
            </a:r>
            <a:r>
              <a:rPr lang="en-US" b="1" i="1" u="sng" dirty="0" smtClean="0"/>
              <a:t>devoid</a:t>
            </a:r>
            <a:r>
              <a:rPr lang="en-US" dirty="0" smtClean="0"/>
              <a:t> of assets.</a:t>
            </a:r>
            <a:r>
              <a:rPr lang="en-US" b="1" i="1" u="sng" dirty="0" smtClean="0"/>
              <a:t> 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9629" y="685800"/>
            <a:ext cx="8090971" cy="1219200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6</a:t>
            </a:r>
            <a:r>
              <a:rPr lang="en-US" sz="3600" b="1" u="sng" dirty="0" smtClean="0"/>
              <a:t>.</a:t>
            </a:r>
            <a:r>
              <a:rPr lang="en-US" sz="3600" b="1" u="sng" dirty="0"/>
              <a:t> devoid</a:t>
            </a:r>
            <a:r>
              <a:rPr lang="en-US" sz="3600" b="1" dirty="0"/>
              <a:t>   ( adj. )   entirely without;  lacking</a:t>
            </a:r>
            <a:r>
              <a:rPr lang="en-US" sz="3200" b="1" dirty="0"/>
              <a:t>.</a:t>
            </a:r>
            <a:br>
              <a:rPr lang="en-US" sz="3200" b="1" dirty="0"/>
            </a:br>
            <a:r>
              <a:rPr lang="en-US" sz="3200" b="1" u="sng" dirty="0" smtClean="0"/>
              <a:t>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633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2714" y="1600200"/>
            <a:ext cx="7924800" cy="990599"/>
          </a:xfrm>
        </p:spPr>
        <p:txBody>
          <a:bodyPr>
            <a:normAutofit/>
          </a:bodyPr>
          <a:lstStyle/>
          <a:p>
            <a:r>
              <a:rPr lang="en-US" dirty="0" smtClean="0"/>
              <a:t>The coach’s </a:t>
            </a:r>
            <a:r>
              <a:rPr lang="en-US" b="1" i="1" u="sng" dirty="0" smtClean="0"/>
              <a:t>diatribe</a:t>
            </a:r>
            <a:r>
              <a:rPr lang="en-US" dirty="0" smtClean="0"/>
              <a:t> against the umpire was a futile gesture.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9629" y="304800"/>
            <a:ext cx="8090971" cy="1219200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7</a:t>
            </a:r>
            <a:r>
              <a:rPr lang="en-US" sz="3600" b="1" u="sng" dirty="0" smtClean="0"/>
              <a:t>. </a:t>
            </a:r>
            <a:r>
              <a:rPr lang="en-US" sz="3600" u="sng" dirty="0"/>
              <a:t>diatribe</a:t>
            </a:r>
            <a:r>
              <a:rPr lang="en-US" sz="3600" dirty="0"/>
              <a:t>   ( n. )   a bitter verbal attack.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4997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0000"/>
    </mc:Choice>
    <mc:Fallback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71244"/>
            <a:ext cx="9067800" cy="23439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8</a:t>
            </a:r>
            <a:r>
              <a:rPr lang="en-US" sz="4000" b="1" dirty="0" smtClean="0"/>
              <a:t>.</a:t>
            </a:r>
            <a:r>
              <a:rPr lang="en-US" sz="4000" u="sng" dirty="0"/>
              <a:t> diffuse</a:t>
            </a:r>
            <a:r>
              <a:rPr lang="en-US" sz="4000" dirty="0"/>
              <a:t>  (adj.)  spread </a:t>
            </a:r>
            <a:r>
              <a:rPr lang="en-US" sz="4000" dirty="0" smtClean="0"/>
              <a:t>out</a:t>
            </a:r>
            <a:r>
              <a:rPr lang="en-US" sz="4000" b="1" dirty="0" smtClean="0"/>
              <a:t>.</a:t>
            </a:r>
            <a:r>
              <a:rPr lang="en-US" sz="4000" dirty="0" smtClean="0"/>
              <a:t> </a:t>
            </a:r>
            <a:r>
              <a:rPr lang="en-US" sz="2800" dirty="0"/>
              <a:t> 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524000"/>
            <a:ext cx="83820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France’s line of defense was so </a:t>
            </a:r>
            <a:r>
              <a:rPr lang="en-US" b="1" i="1" u="sng" dirty="0" smtClean="0"/>
              <a:t>diffuse</a:t>
            </a:r>
            <a:r>
              <a:rPr lang="en-US" dirty="0" smtClean="0"/>
              <a:t> that it was easily penetrated.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2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13259</TotalTime>
  <Words>229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Flow</vt:lpstr>
      <vt:lpstr>HOT WORDS VOCABULARY  9th GRADE LESSON 9 </vt:lpstr>
      <vt:lpstr>1. derogatory ( adj. ) tending to lower in opinion or reputation.       </vt:lpstr>
      <vt:lpstr>   2. desecrate ( v. ) to treat with disrespect; to abuse the sacredness of            </vt:lpstr>
      <vt:lpstr>3. despot ( n.) a ruler who uses absolute power oppressively and brutally.         </vt:lpstr>
      <vt:lpstr>   4. deter ( v. ) to discourage; to keep someone from doing something.            </vt:lpstr>
      <vt:lpstr>5. devious ( adj. ) not straightforward;  roundabout.         </vt:lpstr>
      <vt:lpstr>6. devoid   ( adj. )   entirely without;  lacking.   </vt:lpstr>
      <vt:lpstr>7. diatribe   ( n. )   a bitter verbal attack.</vt:lpstr>
      <vt:lpstr>8. diffuse  (adj.)  spread out.      </vt:lpstr>
      <vt:lpstr>9. deprecate (v.)to express strong disapproval of          </vt:lpstr>
      <vt:lpstr>10. didactic (adj.) intended to instruct        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abstinence  (n.)  a giving up of certain pleasures, such as food or drink; often used in regard to sexual activity.</dc:title>
  <dc:creator>Owner</dc:creator>
  <cp:lastModifiedBy>Welk, Christine</cp:lastModifiedBy>
  <cp:revision>68</cp:revision>
  <dcterms:created xsi:type="dcterms:W3CDTF">2015-06-23T21:15:41Z</dcterms:created>
  <dcterms:modified xsi:type="dcterms:W3CDTF">2015-10-07T16:13:09Z</dcterms:modified>
</cp:coreProperties>
</file>